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79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5323" y="330454"/>
            <a:ext cx="2793365" cy="835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77161" y="245110"/>
            <a:ext cx="8145780" cy="1225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74467" y="1029693"/>
            <a:ext cx="7499350" cy="1544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094211" y="6465214"/>
            <a:ext cx="2190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35553" y="3203905"/>
            <a:ext cx="6121400" cy="1372870"/>
          </a:xfrm>
          <a:prstGeom prst="rect">
            <a:avLst/>
          </a:prstGeom>
        </p:spPr>
        <p:txBody>
          <a:bodyPr vert="horz" wrap="square" lIns="0" tIns="15240" rIns="0" bIns="0" rtlCol="0" anchor="ctr">
            <a:spAutoFit/>
          </a:bodyPr>
          <a:lstStyle/>
          <a:p>
            <a:pPr marL="44450" algn="ctr">
              <a:lnSpc>
                <a:spcPts val="5295"/>
              </a:lnSpc>
              <a:spcBef>
                <a:spcPts val="120"/>
              </a:spcBef>
            </a:pPr>
            <a:r>
              <a:rPr sz="4650" spc="215" dirty="0">
                <a:solidFill>
                  <a:srgbClr val="2A2D39"/>
                </a:solidFill>
                <a:latin typeface="Microsoft JhengHei"/>
                <a:cs typeface="Microsoft JhengHei"/>
              </a:rPr>
              <a:t>競賽流程說明</a:t>
            </a:r>
            <a:endParaRPr sz="4650" dirty="0">
              <a:latin typeface="Microsoft JhengHei"/>
              <a:cs typeface="Microsoft JhengHei"/>
            </a:endParaRPr>
          </a:p>
          <a:p>
            <a:pPr algn="ctr">
              <a:lnSpc>
                <a:spcPts val="5295"/>
              </a:lnSpc>
            </a:pPr>
            <a:r>
              <a:rPr sz="4650" spc="200" dirty="0">
                <a:solidFill>
                  <a:srgbClr val="2A2D39"/>
                </a:solidFill>
                <a:latin typeface="Times New Roman"/>
                <a:cs typeface="Times New Roman"/>
              </a:rPr>
              <a:t>Competition</a:t>
            </a:r>
            <a:r>
              <a:rPr sz="4650" spc="509" dirty="0">
                <a:solidFill>
                  <a:srgbClr val="2A2D39"/>
                </a:solidFill>
                <a:latin typeface="Times New Roman"/>
                <a:cs typeface="Times New Roman"/>
              </a:rPr>
              <a:t> </a:t>
            </a:r>
            <a:r>
              <a:rPr sz="4650" spc="185" dirty="0">
                <a:solidFill>
                  <a:srgbClr val="2A2D39"/>
                </a:solidFill>
                <a:latin typeface="Times New Roman"/>
                <a:cs typeface="Times New Roman"/>
              </a:rPr>
              <a:t>Procedure</a:t>
            </a:r>
            <a:endParaRPr sz="46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346578" y="1029693"/>
            <a:ext cx="7499350" cy="1544320"/>
          </a:xfrm>
          <a:prstGeom prst="rect">
            <a:avLst/>
          </a:prstGeom>
        </p:spPr>
        <p:txBody>
          <a:bodyPr vert="horz" wrap="square" lIns="0" tIns="240665" rIns="0" bIns="0" rtlCol="0" anchor="ctr">
            <a:spAutoFit/>
          </a:bodyPr>
          <a:lstStyle/>
          <a:p>
            <a:pPr marL="38735" algn="ctr">
              <a:lnSpc>
                <a:spcPct val="100000"/>
              </a:lnSpc>
              <a:spcBef>
                <a:spcPts val="1895"/>
              </a:spcBef>
              <a:tabLst>
                <a:tab pos="3893185" algn="l"/>
              </a:tabLst>
            </a:pPr>
            <a:r>
              <a:rPr spc="175" dirty="0" err="1"/>
              <a:t>中華</a:t>
            </a:r>
            <a:r>
              <a:rPr spc="190" dirty="0" err="1"/>
              <a:t>大</a:t>
            </a:r>
            <a:r>
              <a:rPr spc="-50" dirty="0" err="1"/>
              <a:t>學</a:t>
            </a:r>
            <a:r>
              <a:rPr sz="4650" spc="225" dirty="0" err="1"/>
              <a:t>朗讀競</a:t>
            </a:r>
            <a:r>
              <a:rPr sz="4650" spc="175" dirty="0" err="1"/>
              <a:t>賽</a:t>
            </a:r>
            <a:endParaRPr sz="46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045"/>
              </a:spcBef>
              <a:tabLst>
                <a:tab pos="958215" algn="l"/>
                <a:tab pos="1905000" algn="l"/>
                <a:tab pos="2693035" algn="l"/>
                <a:tab pos="4346575" algn="l"/>
                <a:tab pos="6214745" algn="l"/>
              </a:tabLst>
            </a:pPr>
            <a:r>
              <a:rPr sz="2800" spc="105" dirty="0">
                <a:latin typeface="Times New Roman"/>
                <a:cs typeface="Times New Roman"/>
              </a:rPr>
              <a:t>CHU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185" dirty="0">
                <a:latin typeface="Times New Roman"/>
                <a:cs typeface="Times New Roman"/>
              </a:rPr>
              <a:t>Recitation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lang="zh-TW" altLang="en-US" sz="2800" dirty="0">
                <a:latin typeface="Times New Roman"/>
                <a:cs typeface="Times New Roman"/>
              </a:rPr>
              <a:t> </a:t>
            </a:r>
            <a:r>
              <a:rPr sz="2800" spc="175" dirty="0">
                <a:latin typeface="Times New Roman"/>
                <a:cs typeface="Times New Roman"/>
              </a:rPr>
              <a:t>Contest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1</a:t>
            </a:fld>
            <a:endParaRPr spc="-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4755" y="3522349"/>
            <a:ext cx="2886647" cy="227511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22680" y="1580843"/>
            <a:ext cx="9627870" cy="1135380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sz="3600" spc="-10" dirty="0">
                <a:latin typeface="Microsoft JhengHei"/>
                <a:cs typeface="Microsoft JhengHei"/>
              </a:rPr>
              <a:t>準備好電腦及耳機麥克風，確認連線及音訊正常</a:t>
            </a:r>
            <a:endParaRPr sz="3600" dirty="0">
              <a:latin typeface="Microsoft JhengHei"/>
              <a:cs typeface="Microsoft JhengHei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Make</a:t>
            </a:r>
            <a:r>
              <a:rPr sz="2000" spc="-5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sure</a:t>
            </a:r>
            <a:r>
              <a:rPr sz="2000" spc="-3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your</a:t>
            </a:r>
            <a:r>
              <a:rPr sz="2000" spc="-3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computer</a:t>
            </a:r>
            <a:r>
              <a:rPr sz="2000" spc="-2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connection</a:t>
            </a:r>
            <a:r>
              <a:rPr sz="2000" spc="-4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and</a:t>
            </a:r>
            <a:r>
              <a:rPr sz="2000" spc="-2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headphone</a:t>
            </a:r>
            <a:r>
              <a:rPr sz="2000" spc="-4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and</a:t>
            </a:r>
            <a:r>
              <a:rPr sz="2000" spc="-2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microphone</a:t>
            </a:r>
            <a:r>
              <a:rPr sz="2000" spc="-4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2D75B6"/>
                </a:solidFill>
                <a:latin typeface="Times New Roman"/>
                <a:cs typeface="Times New Roman"/>
              </a:rPr>
              <a:t>work</a:t>
            </a:r>
            <a:r>
              <a:rPr sz="2000" spc="-25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2D75B6"/>
                </a:solidFill>
                <a:latin typeface="Times New Roman"/>
                <a:cs typeface="Times New Roman"/>
              </a:rPr>
              <a:t>properly</a:t>
            </a:r>
            <a:r>
              <a:rPr sz="2000" spc="-10" dirty="0">
                <a:solidFill>
                  <a:srgbClr val="2D75B6"/>
                </a:solidFill>
                <a:latin typeface="Microsoft JhengHei"/>
                <a:cs typeface="Microsoft JhengHei"/>
              </a:rPr>
              <a:t>.</a:t>
            </a:r>
            <a:endParaRPr sz="2000" dirty="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90725" y="384809"/>
            <a:ext cx="4069079" cy="620395"/>
          </a:xfrm>
          <a:custGeom>
            <a:avLst/>
            <a:gdLst/>
            <a:ahLst/>
            <a:cxnLst/>
            <a:rect l="l" t="t" r="r" b="b"/>
            <a:pathLst>
              <a:path w="4069079" h="620394">
                <a:moveTo>
                  <a:pt x="4069079" y="0"/>
                </a:moveTo>
                <a:lnTo>
                  <a:pt x="0" y="0"/>
                </a:lnTo>
                <a:lnTo>
                  <a:pt x="0" y="620268"/>
                </a:lnTo>
                <a:lnTo>
                  <a:pt x="4069079" y="620268"/>
                </a:lnTo>
                <a:lnTo>
                  <a:pt x="406907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89772" y="384809"/>
            <a:ext cx="3049905" cy="620395"/>
          </a:xfrm>
          <a:custGeom>
            <a:avLst/>
            <a:gdLst/>
            <a:ahLst/>
            <a:cxnLst/>
            <a:rect l="l" t="t" r="r" b="b"/>
            <a:pathLst>
              <a:path w="3049904" h="620394">
                <a:moveTo>
                  <a:pt x="3049524" y="0"/>
                </a:moveTo>
                <a:lnTo>
                  <a:pt x="0" y="0"/>
                </a:lnTo>
                <a:lnTo>
                  <a:pt x="0" y="620268"/>
                </a:lnTo>
                <a:lnTo>
                  <a:pt x="3049524" y="620268"/>
                </a:lnTo>
                <a:lnTo>
                  <a:pt x="304952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2800" y="350900"/>
            <a:ext cx="107391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latin typeface="Calibri Light"/>
                <a:cs typeface="Calibri Light"/>
              </a:rPr>
              <a:t>Google</a:t>
            </a:r>
            <a:r>
              <a:rPr spc="-110" dirty="0">
                <a:latin typeface="Calibri Light"/>
                <a:cs typeface="Calibri Light"/>
              </a:rPr>
              <a:t> </a:t>
            </a:r>
            <a:r>
              <a:rPr b="1" spc="-40" dirty="0">
                <a:latin typeface="Microsoft JhengHei"/>
                <a:cs typeface="Microsoft JhengHei"/>
              </a:rPr>
              <a:t>中華大學語言中心</a:t>
            </a:r>
            <a:r>
              <a:rPr spc="-40" dirty="0"/>
              <a:t>然後點選</a:t>
            </a:r>
            <a:r>
              <a:rPr b="1" spc="-45" dirty="0">
                <a:latin typeface="Microsoft JhengHei"/>
                <a:cs typeface="Microsoft JhengHei"/>
              </a:rPr>
              <a:t>考試自學平台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84635" y="6477914"/>
            <a:ext cx="774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6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13765" y="1173628"/>
            <a:ext cx="11124438" cy="5207994"/>
            <a:chOff x="413765" y="1154966"/>
            <a:chExt cx="11124438" cy="520799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95" y="1154966"/>
              <a:ext cx="11036808" cy="520799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23288" y="1175003"/>
              <a:ext cx="3563112" cy="2849880"/>
            </a:xfrm>
            <a:custGeom>
              <a:avLst/>
              <a:gdLst/>
              <a:ahLst/>
              <a:cxnLst/>
              <a:rect l="l" t="t" r="r" b="b"/>
              <a:pathLst>
                <a:path w="5064759" h="2849879">
                  <a:moveTo>
                    <a:pt x="0" y="534924"/>
                  </a:moveTo>
                  <a:lnTo>
                    <a:pt x="5064252" y="534924"/>
                  </a:lnTo>
                  <a:lnTo>
                    <a:pt x="5064252" y="0"/>
                  </a:lnTo>
                  <a:lnTo>
                    <a:pt x="0" y="0"/>
                  </a:lnTo>
                  <a:lnTo>
                    <a:pt x="0" y="534924"/>
                  </a:lnTo>
                  <a:close/>
                </a:path>
                <a:path w="5064759" h="2849879">
                  <a:moveTo>
                    <a:pt x="0" y="2849880"/>
                  </a:moveTo>
                  <a:lnTo>
                    <a:pt x="5064252" y="2849880"/>
                  </a:lnTo>
                  <a:lnTo>
                    <a:pt x="5064252" y="2124456"/>
                  </a:lnTo>
                  <a:lnTo>
                    <a:pt x="0" y="2124456"/>
                  </a:lnTo>
                  <a:lnTo>
                    <a:pt x="0" y="2849880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3765" y="1564640"/>
              <a:ext cx="1146175" cy="949960"/>
            </a:xfrm>
            <a:custGeom>
              <a:avLst/>
              <a:gdLst/>
              <a:ahLst/>
              <a:cxnLst/>
              <a:rect l="l" t="t" r="r" b="b"/>
              <a:pathLst>
                <a:path w="1146175" h="949960">
                  <a:moveTo>
                    <a:pt x="573024" y="0"/>
                  </a:moveTo>
                  <a:lnTo>
                    <a:pt x="520867" y="1940"/>
                  </a:lnTo>
                  <a:lnTo>
                    <a:pt x="470022" y="7650"/>
                  </a:lnTo>
                  <a:lnTo>
                    <a:pt x="420691" y="16961"/>
                  </a:lnTo>
                  <a:lnTo>
                    <a:pt x="373077" y="29706"/>
                  </a:lnTo>
                  <a:lnTo>
                    <a:pt x="327382" y="45717"/>
                  </a:lnTo>
                  <a:lnTo>
                    <a:pt x="283808" y="64826"/>
                  </a:lnTo>
                  <a:lnTo>
                    <a:pt x="242557" y="86865"/>
                  </a:lnTo>
                  <a:lnTo>
                    <a:pt x="203832" y="111668"/>
                  </a:lnTo>
                  <a:lnTo>
                    <a:pt x="167835" y="139065"/>
                  </a:lnTo>
                  <a:lnTo>
                    <a:pt x="134768" y="168889"/>
                  </a:lnTo>
                  <a:lnTo>
                    <a:pt x="104834" y="200972"/>
                  </a:lnTo>
                  <a:lnTo>
                    <a:pt x="78234" y="235147"/>
                  </a:lnTo>
                  <a:lnTo>
                    <a:pt x="55172" y="271246"/>
                  </a:lnTo>
                  <a:lnTo>
                    <a:pt x="35849" y="309101"/>
                  </a:lnTo>
                  <a:lnTo>
                    <a:pt x="20469" y="348544"/>
                  </a:lnTo>
                  <a:lnTo>
                    <a:pt x="9232" y="389408"/>
                  </a:lnTo>
                  <a:lnTo>
                    <a:pt x="2341" y="431524"/>
                  </a:lnTo>
                  <a:lnTo>
                    <a:pt x="0" y="474725"/>
                  </a:lnTo>
                  <a:lnTo>
                    <a:pt x="2341" y="517927"/>
                  </a:lnTo>
                  <a:lnTo>
                    <a:pt x="9232" y="560043"/>
                  </a:lnTo>
                  <a:lnTo>
                    <a:pt x="20469" y="600907"/>
                  </a:lnTo>
                  <a:lnTo>
                    <a:pt x="35849" y="640350"/>
                  </a:lnTo>
                  <a:lnTo>
                    <a:pt x="55172" y="678205"/>
                  </a:lnTo>
                  <a:lnTo>
                    <a:pt x="78234" y="714304"/>
                  </a:lnTo>
                  <a:lnTo>
                    <a:pt x="104834" y="748479"/>
                  </a:lnTo>
                  <a:lnTo>
                    <a:pt x="134768" y="780562"/>
                  </a:lnTo>
                  <a:lnTo>
                    <a:pt x="167835" y="810387"/>
                  </a:lnTo>
                  <a:lnTo>
                    <a:pt x="203832" y="837783"/>
                  </a:lnTo>
                  <a:lnTo>
                    <a:pt x="242557" y="862586"/>
                  </a:lnTo>
                  <a:lnTo>
                    <a:pt x="283808" y="884625"/>
                  </a:lnTo>
                  <a:lnTo>
                    <a:pt x="327382" y="903734"/>
                  </a:lnTo>
                  <a:lnTo>
                    <a:pt x="373077" y="919745"/>
                  </a:lnTo>
                  <a:lnTo>
                    <a:pt x="420691" y="932490"/>
                  </a:lnTo>
                  <a:lnTo>
                    <a:pt x="470022" y="941801"/>
                  </a:lnTo>
                  <a:lnTo>
                    <a:pt x="520867" y="947511"/>
                  </a:lnTo>
                  <a:lnTo>
                    <a:pt x="573024" y="949451"/>
                  </a:lnTo>
                  <a:lnTo>
                    <a:pt x="625182" y="947511"/>
                  </a:lnTo>
                  <a:lnTo>
                    <a:pt x="676028" y="941801"/>
                  </a:lnTo>
                  <a:lnTo>
                    <a:pt x="725360" y="932490"/>
                  </a:lnTo>
                  <a:lnTo>
                    <a:pt x="772975" y="919745"/>
                  </a:lnTo>
                  <a:lnTo>
                    <a:pt x="818671" y="903734"/>
                  </a:lnTo>
                  <a:lnTo>
                    <a:pt x="862245" y="884625"/>
                  </a:lnTo>
                  <a:lnTo>
                    <a:pt x="903496" y="862586"/>
                  </a:lnTo>
                  <a:lnTo>
                    <a:pt x="942220" y="837783"/>
                  </a:lnTo>
                  <a:lnTo>
                    <a:pt x="978217" y="810386"/>
                  </a:lnTo>
                  <a:lnTo>
                    <a:pt x="1011283" y="780562"/>
                  </a:lnTo>
                  <a:lnTo>
                    <a:pt x="1041217" y="748479"/>
                  </a:lnTo>
                  <a:lnTo>
                    <a:pt x="1067816" y="714304"/>
                  </a:lnTo>
                  <a:lnTo>
                    <a:pt x="1090877" y="678205"/>
                  </a:lnTo>
                  <a:lnTo>
                    <a:pt x="1110199" y="640350"/>
                  </a:lnTo>
                  <a:lnTo>
                    <a:pt x="1125579" y="600907"/>
                  </a:lnTo>
                  <a:lnTo>
                    <a:pt x="1136816" y="560043"/>
                  </a:lnTo>
                  <a:lnTo>
                    <a:pt x="1143706" y="517927"/>
                  </a:lnTo>
                  <a:lnTo>
                    <a:pt x="1146048" y="474725"/>
                  </a:lnTo>
                  <a:lnTo>
                    <a:pt x="1143706" y="431524"/>
                  </a:lnTo>
                  <a:lnTo>
                    <a:pt x="1136816" y="389408"/>
                  </a:lnTo>
                  <a:lnTo>
                    <a:pt x="1125579" y="348544"/>
                  </a:lnTo>
                  <a:lnTo>
                    <a:pt x="1110199" y="309101"/>
                  </a:lnTo>
                  <a:lnTo>
                    <a:pt x="1090877" y="271246"/>
                  </a:lnTo>
                  <a:lnTo>
                    <a:pt x="1067816" y="235147"/>
                  </a:lnTo>
                  <a:lnTo>
                    <a:pt x="1041217" y="200972"/>
                  </a:lnTo>
                  <a:lnTo>
                    <a:pt x="1011283" y="168889"/>
                  </a:lnTo>
                  <a:lnTo>
                    <a:pt x="978217" y="139065"/>
                  </a:lnTo>
                  <a:lnTo>
                    <a:pt x="942220" y="111668"/>
                  </a:lnTo>
                  <a:lnTo>
                    <a:pt x="903496" y="86865"/>
                  </a:lnTo>
                  <a:lnTo>
                    <a:pt x="862245" y="64826"/>
                  </a:lnTo>
                  <a:lnTo>
                    <a:pt x="818671" y="45717"/>
                  </a:lnTo>
                  <a:lnTo>
                    <a:pt x="772975" y="29706"/>
                  </a:lnTo>
                  <a:lnTo>
                    <a:pt x="725360" y="16961"/>
                  </a:lnTo>
                  <a:lnTo>
                    <a:pt x="676028" y="7650"/>
                  </a:lnTo>
                  <a:lnTo>
                    <a:pt x="625182" y="1940"/>
                  </a:lnTo>
                  <a:lnTo>
                    <a:pt x="5730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3765" y="1564640"/>
              <a:ext cx="1146175" cy="949960"/>
            </a:xfrm>
            <a:custGeom>
              <a:avLst/>
              <a:gdLst/>
              <a:ahLst/>
              <a:cxnLst/>
              <a:rect l="l" t="t" r="r" b="b"/>
              <a:pathLst>
                <a:path w="1146175" h="949960">
                  <a:moveTo>
                    <a:pt x="0" y="474725"/>
                  </a:moveTo>
                  <a:lnTo>
                    <a:pt x="2341" y="431524"/>
                  </a:lnTo>
                  <a:lnTo>
                    <a:pt x="9232" y="389408"/>
                  </a:lnTo>
                  <a:lnTo>
                    <a:pt x="20469" y="348544"/>
                  </a:lnTo>
                  <a:lnTo>
                    <a:pt x="35849" y="309101"/>
                  </a:lnTo>
                  <a:lnTo>
                    <a:pt x="55172" y="271246"/>
                  </a:lnTo>
                  <a:lnTo>
                    <a:pt x="78234" y="235147"/>
                  </a:lnTo>
                  <a:lnTo>
                    <a:pt x="104834" y="200972"/>
                  </a:lnTo>
                  <a:lnTo>
                    <a:pt x="134768" y="168889"/>
                  </a:lnTo>
                  <a:lnTo>
                    <a:pt x="167835" y="139065"/>
                  </a:lnTo>
                  <a:lnTo>
                    <a:pt x="203832" y="111668"/>
                  </a:lnTo>
                  <a:lnTo>
                    <a:pt x="242557" y="86865"/>
                  </a:lnTo>
                  <a:lnTo>
                    <a:pt x="283808" y="64826"/>
                  </a:lnTo>
                  <a:lnTo>
                    <a:pt x="327382" y="45717"/>
                  </a:lnTo>
                  <a:lnTo>
                    <a:pt x="373077" y="29706"/>
                  </a:lnTo>
                  <a:lnTo>
                    <a:pt x="420691" y="16961"/>
                  </a:lnTo>
                  <a:lnTo>
                    <a:pt x="470022" y="7650"/>
                  </a:lnTo>
                  <a:lnTo>
                    <a:pt x="520867" y="1940"/>
                  </a:lnTo>
                  <a:lnTo>
                    <a:pt x="573024" y="0"/>
                  </a:lnTo>
                  <a:lnTo>
                    <a:pt x="625182" y="1940"/>
                  </a:lnTo>
                  <a:lnTo>
                    <a:pt x="676028" y="7650"/>
                  </a:lnTo>
                  <a:lnTo>
                    <a:pt x="725360" y="16961"/>
                  </a:lnTo>
                  <a:lnTo>
                    <a:pt x="772975" y="29706"/>
                  </a:lnTo>
                  <a:lnTo>
                    <a:pt x="818671" y="45717"/>
                  </a:lnTo>
                  <a:lnTo>
                    <a:pt x="862245" y="64826"/>
                  </a:lnTo>
                  <a:lnTo>
                    <a:pt x="903496" y="86865"/>
                  </a:lnTo>
                  <a:lnTo>
                    <a:pt x="942220" y="111668"/>
                  </a:lnTo>
                  <a:lnTo>
                    <a:pt x="978217" y="139065"/>
                  </a:lnTo>
                  <a:lnTo>
                    <a:pt x="1011283" y="168889"/>
                  </a:lnTo>
                  <a:lnTo>
                    <a:pt x="1041217" y="200972"/>
                  </a:lnTo>
                  <a:lnTo>
                    <a:pt x="1067816" y="235147"/>
                  </a:lnTo>
                  <a:lnTo>
                    <a:pt x="1090877" y="271246"/>
                  </a:lnTo>
                  <a:lnTo>
                    <a:pt x="1110199" y="309101"/>
                  </a:lnTo>
                  <a:lnTo>
                    <a:pt x="1125579" y="348544"/>
                  </a:lnTo>
                  <a:lnTo>
                    <a:pt x="1136816" y="389408"/>
                  </a:lnTo>
                  <a:lnTo>
                    <a:pt x="1143706" y="431524"/>
                  </a:lnTo>
                  <a:lnTo>
                    <a:pt x="1146048" y="474725"/>
                  </a:lnTo>
                  <a:lnTo>
                    <a:pt x="1143706" y="517927"/>
                  </a:lnTo>
                  <a:lnTo>
                    <a:pt x="1136816" y="560043"/>
                  </a:lnTo>
                  <a:lnTo>
                    <a:pt x="1125579" y="600907"/>
                  </a:lnTo>
                  <a:lnTo>
                    <a:pt x="1110199" y="640350"/>
                  </a:lnTo>
                  <a:lnTo>
                    <a:pt x="1090877" y="678205"/>
                  </a:lnTo>
                  <a:lnTo>
                    <a:pt x="1067816" y="714304"/>
                  </a:lnTo>
                  <a:lnTo>
                    <a:pt x="1041217" y="748479"/>
                  </a:lnTo>
                  <a:lnTo>
                    <a:pt x="1011283" y="780562"/>
                  </a:lnTo>
                  <a:lnTo>
                    <a:pt x="978217" y="810386"/>
                  </a:lnTo>
                  <a:lnTo>
                    <a:pt x="942220" y="837783"/>
                  </a:lnTo>
                  <a:lnTo>
                    <a:pt x="903496" y="862586"/>
                  </a:lnTo>
                  <a:lnTo>
                    <a:pt x="862245" y="884625"/>
                  </a:lnTo>
                  <a:lnTo>
                    <a:pt x="818671" y="903734"/>
                  </a:lnTo>
                  <a:lnTo>
                    <a:pt x="772975" y="919745"/>
                  </a:lnTo>
                  <a:lnTo>
                    <a:pt x="725360" y="932490"/>
                  </a:lnTo>
                  <a:lnTo>
                    <a:pt x="676028" y="941801"/>
                  </a:lnTo>
                  <a:lnTo>
                    <a:pt x="625182" y="947511"/>
                  </a:lnTo>
                  <a:lnTo>
                    <a:pt x="573024" y="949451"/>
                  </a:lnTo>
                  <a:lnTo>
                    <a:pt x="520867" y="947511"/>
                  </a:lnTo>
                  <a:lnTo>
                    <a:pt x="470022" y="941801"/>
                  </a:lnTo>
                  <a:lnTo>
                    <a:pt x="420691" y="932490"/>
                  </a:lnTo>
                  <a:lnTo>
                    <a:pt x="373077" y="919745"/>
                  </a:lnTo>
                  <a:lnTo>
                    <a:pt x="327382" y="903734"/>
                  </a:lnTo>
                  <a:lnTo>
                    <a:pt x="283808" y="884625"/>
                  </a:lnTo>
                  <a:lnTo>
                    <a:pt x="242557" y="862586"/>
                  </a:lnTo>
                  <a:lnTo>
                    <a:pt x="203832" y="837783"/>
                  </a:lnTo>
                  <a:lnTo>
                    <a:pt x="167835" y="810387"/>
                  </a:lnTo>
                  <a:lnTo>
                    <a:pt x="134768" y="780562"/>
                  </a:lnTo>
                  <a:lnTo>
                    <a:pt x="104834" y="748479"/>
                  </a:lnTo>
                  <a:lnTo>
                    <a:pt x="78234" y="714304"/>
                  </a:lnTo>
                  <a:lnTo>
                    <a:pt x="55172" y="678205"/>
                  </a:lnTo>
                  <a:lnTo>
                    <a:pt x="35849" y="640350"/>
                  </a:lnTo>
                  <a:lnTo>
                    <a:pt x="20469" y="600907"/>
                  </a:lnTo>
                  <a:lnTo>
                    <a:pt x="9232" y="560043"/>
                  </a:lnTo>
                  <a:lnTo>
                    <a:pt x="2341" y="517927"/>
                  </a:lnTo>
                  <a:lnTo>
                    <a:pt x="0" y="474725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3765" y="2824762"/>
              <a:ext cx="1146175" cy="949960"/>
            </a:xfrm>
            <a:custGeom>
              <a:avLst/>
              <a:gdLst/>
              <a:ahLst/>
              <a:cxnLst/>
              <a:rect l="l" t="t" r="r" b="b"/>
              <a:pathLst>
                <a:path w="1146175" h="949960">
                  <a:moveTo>
                    <a:pt x="573024" y="0"/>
                  </a:moveTo>
                  <a:lnTo>
                    <a:pt x="520867" y="1940"/>
                  </a:lnTo>
                  <a:lnTo>
                    <a:pt x="470022" y="7650"/>
                  </a:lnTo>
                  <a:lnTo>
                    <a:pt x="420691" y="16961"/>
                  </a:lnTo>
                  <a:lnTo>
                    <a:pt x="373077" y="29706"/>
                  </a:lnTo>
                  <a:lnTo>
                    <a:pt x="327382" y="45717"/>
                  </a:lnTo>
                  <a:lnTo>
                    <a:pt x="283808" y="64826"/>
                  </a:lnTo>
                  <a:lnTo>
                    <a:pt x="242557" y="86865"/>
                  </a:lnTo>
                  <a:lnTo>
                    <a:pt x="203832" y="111668"/>
                  </a:lnTo>
                  <a:lnTo>
                    <a:pt x="167835" y="139065"/>
                  </a:lnTo>
                  <a:lnTo>
                    <a:pt x="134768" y="168889"/>
                  </a:lnTo>
                  <a:lnTo>
                    <a:pt x="104834" y="200972"/>
                  </a:lnTo>
                  <a:lnTo>
                    <a:pt x="78234" y="235147"/>
                  </a:lnTo>
                  <a:lnTo>
                    <a:pt x="55172" y="271246"/>
                  </a:lnTo>
                  <a:lnTo>
                    <a:pt x="35849" y="309101"/>
                  </a:lnTo>
                  <a:lnTo>
                    <a:pt x="20469" y="348544"/>
                  </a:lnTo>
                  <a:lnTo>
                    <a:pt x="9232" y="389408"/>
                  </a:lnTo>
                  <a:lnTo>
                    <a:pt x="2341" y="431524"/>
                  </a:lnTo>
                  <a:lnTo>
                    <a:pt x="0" y="474725"/>
                  </a:lnTo>
                  <a:lnTo>
                    <a:pt x="2341" y="517927"/>
                  </a:lnTo>
                  <a:lnTo>
                    <a:pt x="9232" y="560043"/>
                  </a:lnTo>
                  <a:lnTo>
                    <a:pt x="20469" y="600907"/>
                  </a:lnTo>
                  <a:lnTo>
                    <a:pt x="35849" y="640350"/>
                  </a:lnTo>
                  <a:lnTo>
                    <a:pt x="55172" y="678205"/>
                  </a:lnTo>
                  <a:lnTo>
                    <a:pt x="78234" y="714304"/>
                  </a:lnTo>
                  <a:lnTo>
                    <a:pt x="104834" y="748479"/>
                  </a:lnTo>
                  <a:lnTo>
                    <a:pt x="134768" y="780562"/>
                  </a:lnTo>
                  <a:lnTo>
                    <a:pt x="167835" y="810386"/>
                  </a:lnTo>
                  <a:lnTo>
                    <a:pt x="203832" y="837783"/>
                  </a:lnTo>
                  <a:lnTo>
                    <a:pt x="242557" y="862586"/>
                  </a:lnTo>
                  <a:lnTo>
                    <a:pt x="283808" y="884625"/>
                  </a:lnTo>
                  <a:lnTo>
                    <a:pt x="327382" y="903734"/>
                  </a:lnTo>
                  <a:lnTo>
                    <a:pt x="373077" y="919745"/>
                  </a:lnTo>
                  <a:lnTo>
                    <a:pt x="420691" y="932490"/>
                  </a:lnTo>
                  <a:lnTo>
                    <a:pt x="470022" y="941801"/>
                  </a:lnTo>
                  <a:lnTo>
                    <a:pt x="520867" y="947511"/>
                  </a:lnTo>
                  <a:lnTo>
                    <a:pt x="573024" y="949451"/>
                  </a:lnTo>
                  <a:lnTo>
                    <a:pt x="625182" y="947511"/>
                  </a:lnTo>
                  <a:lnTo>
                    <a:pt x="676028" y="941801"/>
                  </a:lnTo>
                  <a:lnTo>
                    <a:pt x="725360" y="932490"/>
                  </a:lnTo>
                  <a:lnTo>
                    <a:pt x="772975" y="919745"/>
                  </a:lnTo>
                  <a:lnTo>
                    <a:pt x="818671" y="903734"/>
                  </a:lnTo>
                  <a:lnTo>
                    <a:pt x="862245" y="884625"/>
                  </a:lnTo>
                  <a:lnTo>
                    <a:pt x="903496" y="862586"/>
                  </a:lnTo>
                  <a:lnTo>
                    <a:pt x="942220" y="837783"/>
                  </a:lnTo>
                  <a:lnTo>
                    <a:pt x="978217" y="810386"/>
                  </a:lnTo>
                  <a:lnTo>
                    <a:pt x="1011283" y="780562"/>
                  </a:lnTo>
                  <a:lnTo>
                    <a:pt x="1041217" y="748479"/>
                  </a:lnTo>
                  <a:lnTo>
                    <a:pt x="1067816" y="714304"/>
                  </a:lnTo>
                  <a:lnTo>
                    <a:pt x="1090877" y="678205"/>
                  </a:lnTo>
                  <a:lnTo>
                    <a:pt x="1110199" y="640350"/>
                  </a:lnTo>
                  <a:lnTo>
                    <a:pt x="1125579" y="600907"/>
                  </a:lnTo>
                  <a:lnTo>
                    <a:pt x="1136816" y="560043"/>
                  </a:lnTo>
                  <a:lnTo>
                    <a:pt x="1143706" y="517927"/>
                  </a:lnTo>
                  <a:lnTo>
                    <a:pt x="1146048" y="474725"/>
                  </a:lnTo>
                  <a:lnTo>
                    <a:pt x="1143706" y="431524"/>
                  </a:lnTo>
                  <a:lnTo>
                    <a:pt x="1136816" y="389408"/>
                  </a:lnTo>
                  <a:lnTo>
                    <a:pt x="1125579" y="348544"/>
                  </a:lnTo>
                  <a:lnTo>
                    <a:pt x="1110199" y="309101"/>
                  </a:lnTo>
                  <a:lnTo>
                    <a:pt x="1090877" y="271246"/>
                  </a:lnTo>
                  <a:lnTo>
                    <a:pt x="1067816" y="235147"/>
                  </a:lnTo>
                  <a:lnTo>
                    <a:pt x="1041217" y="200972"/>
                  </a:lnTo>
                  <a:lnTo>
                    <a:pt x="1011283" y="168889"/>
                  </a:lnTo>
                  <a:lnTo>
                    <a:pt x="978217" y="139064"/>
                  </a:lnTo>
                  <a:lnTo>
                    <a:pt x="942220" y="111668"/>
                  </a:lnTo>
                  <a:lnTo>
                    <a:pt x="903496" y="86865"/>
                  </a:lnTo>
                  <a:lnTo>
                    <a:pt x="862245" y="64826"/>
                  </a:lnTo>
                  <a:lnTo>
                    <a:pt x="818671" y="45717"/>
                  </a:lnTo>
                  <a:lnTo>
                    <a:pt x="772975" y="29706"/>
                  </a:lnTo>
                  <a:lnTo>
                    <a:pt x="725360" y="16961"/>
                  </a:lnTo>
                  <a:lnTo>
                    <a:pt x="676028" y="7650"/>
                  </a:lnTo>
                  <a:lnTo>
                    <a:pt x="625182" y="1940"/>
                  </a:lnTo>
                  <a:lnTo>
                    <a:pt x="57302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3765" y="2819400"/>
              <a:ext cx="1146175" cy="949960"/>
            </a:xfrm>
            <a:custGeom>
              <a:avLst/>
              <a:gdLst/>
              <a:ahLst/>
              <a:cxnLst/>
              <a:rect l="l" t="t" r="r" b="b"/>
              <a:pathLst>
                <a:path w="1146175" h="949960">
                  <a:moveTo>
                    <a:pt x="0" y="474725"/>
                  </a:moveTo>
                  <a:lnTo>
                    <a:pt x="2341" y="431524"/>
                  </a:lnTo>
                  <a:lnTo>
                    <a:pt x="9232" y="389408"/>
                  </a:lnTo>
                  <a:lnTo>
                    <a:pt x="20469" y="348544"/>
                  </a:lnTo>
                  <a:lnTo>
                    <a:pt x="35849" y="309101"/>
                  </a:lnTo>
                  <a:lnTo>
                    <a:pt x="55172" y="271246"/>
                  </a:lnTo>
                  <a:lnTo>
                    <a:pt x="78234" y="235147"/>
                  </a:lnTo>
                  <a:lnTo>
                    <a:pt x="104834" y="200972"/>
                  </a:lnTo>
                  <a:lnTo>
                    <a:pt x="134768" y="168889"/>
                  </a:lnTo>
                  <a:lnTo>
                    <a:pt x="167835" y="139065"/>
                  </a:lnTo>
                  <a:lnTo>
                    <a:pt x="203832" y="111668"/>
                  </a:lnTo>
                  <a:lnTo>
                    <a:pt x="242557" y="86865"/>
                  </a:lnTo>
                  <a:lnTo>
                    <a:pt x="283808" y="64826"/>
                  </a:lnTo>
                  <a:lnTo>
                    <a:pt x="327382" y="45717"/>
                  </a:lnTo>
                  <a:lnTo>
                    <a:pt x="373077" y="29706"/>
                  </a:lnTo>
                  <a:lnTo>
                    <a:pt x="420691" y="16961"/>
                  </a:lnTo>
                  <a:lnTo>
                    <a:pt x="470022" y="7650"/>
                  </a:lnTo>
                  <a:lnTo>
                    <a:pt x="520867" y="1940"/>
                  </a:lnTo>
                  <a:lnTo>
                    <a:pt x="573024" y="0"/>
                  </a:lnTo>
                  <a:lnTo>
                    <a:pt x="625182" y="1940"/>
                  </a:lnTo>
                  <a:lnTo>
                    <a:pt x="676028" y="7650"/>
                  </a:lnTo>
                  <a:lnTo>
                    <a:pt x="725360" y="16961"/>
                  </a:lnTo>
                  <a:lnTo>
                    <a:pt x="772975" y="29706"/>
                  </a:lnTo>
                  <a:lnTo>
                    <a:pt x="818671" y="45717"/>
                  </a:lnTo>
                  <a:lnTo>
                    <a:pt x="862245" y="64826"/>
                  </a:lnTo>
                  <a:lnTo>
                    <a:pt x="903496" y="86865"/>
                  </a:lnTo>
                  <a:lnTo>
                    <a:pt x="942220" y="111668"/>
                  </a:lnTo>
                  <a:lnTo>
                    <a:pt x="978217" y="139064"/>
                  </a:lnTo>
                  <a:lnTo>
                    <a:pt x="1011283" y="168889"/>
                  </a:lnTo>
                  <a:lnTo>
                    <a:pt x="1041217" y="200972"/>
                  </a:lnTo>
                  <a:lnTo>
                    <a:pt x="1067816" y="235147"/>
                  </a:lnTo>
                  <a:lnTo>
                    <a:pt x="1090877" y="271246"/>
                  </a:lnTo>
                  <a:lnTo>
                    <a:pt x="1110199" y="309101"/>
                  </a:lnTo>
                  <a:lnTo>
                    <a:pt x="1125579" y="348544"/>
                  </a:lnTo>
                  <a:lnTo>
                    <a:pt x="1136816" y="389408"/>
                  </a:lnTo>
                  <a:lnTo>
                    <a:pt x="1143706" y="431524"/>
                  </a:lnTo>
                  <a:lnTo>
                    <a:pt x="1146048" y="474725"/>
                  </a:lnTo>
                  <a:lnTo>
                    <a:pt x="1143706" y="517927"/>
                  </a:lnTo>
                  <a:lnTo>
                    <a:pt x="1136816" y="560043"/>
                  </a:lnTo>
                  <a:lnTo>
                    <a:pt x="1125579" y="600907"/>
                  </a:lnTo>
                  <a:lnTo>
                    <a:pt x="1110199" y="640350"/>
                  </a:lnTo>
                  <a:lnTo>
                    <a:pt x="1090877" y="678205"/>
                  </a:lnTo>
                  <a:lnTo>
                    <a:pt x="1067816" y="714304"/>
                  </a:lnTo>
                  <a:lnTo>
                    <a:pt x="1041217" y="748479"/>
                  </a:lnTo>
                  <a:lnTo>
                    <a:pt x="1011283" y="780562"/>
                  </a:lnTo>
                  <a:lnTo>
                    <a:pt x="978217" y="810386"/>
                  </a:lnTo>
                  <a:lnTo>
                    <a:pt x="942220" y="837783"/>
                  </a:lnTo>
                  <a:lnTo>
                    <a:pt x="903496" y="862586"/>
                  </a:lnTo>
                  <a:lnTo>
                    <a:pt x="862245" y="884625"/>
                  </a:lnTo>
                  <a:lnTo>
                    <a:pt x="818671" y="903734"/>
                  </a:lnTo>
                  <a:lnTo>
                    <a:pt x="772975" y="919745"/>
                  </a:lnTo>
                  <a:lnTo>
                    <a:pt x="725360" y="932490"/>
                  </a:lnTo>
                  <a:lnTo>
                    <a:pt x="676028" y="941801"/>
                  </a:lnTo>
                  <a:lnTo>
                    <a:pt x="625182" y="947511"/>
                  </a:lnTo>
                  <a:lnTo>
                    <a:pt x="573024" y="949451"/>
                  </a:lnTo>
                  <a:lnTo>
                    <a:pt x="520867" y="947511"/>
                  </a:lnTo>
                  <a:lnTo>
                    <a:pt x="470022" y="941801"/>
                  </a:lnTo>
                  <a:lnTo>
                    <a:pt x="420691" y="932490"/>
                  </a:lnTo>
                  <a:lnTo>
                    <a:pt x="373077" y="919745"/>
                  </a:lnTo>
                  <a:lnTo>
                    <a:pt x="327382" y="903734"/>
                  </a:lnTo>
                  <a:lnTo>
                    <a:pt x="283808" y="884625"/>
                  </a:lnTo>
                  <a:lnTo>
                    <a:pt x="242557" y="862586"/>
                  </a:lnTo>
                  <a:lnTo>
                    <a:pt x="203832" y="837783"/>
                  </a:lnTo>
                  <a:lnTo>
                    <a:pt x="167835" y="810386"/>
                  </a:lnTo>
                  <a:lnTo>
                    <a:pt x="134768" y="780562"/>
                  </a:lnTo>
                  <a:lnTo>
                    <a:pt x="104834" y="748479"/>
                  </a:lnTo>
                  <a:lnTo>
                    <a:pt x="78234" y="714304"/>
                  </a:lnTo>
                  <a:lnTo>
                    <a:pt x="55172" y="678205"/>
                  </a:lnTo>
                  <a:lnTo>
                    <a:pt x="35849" y="640350"/>
                  </a:lnTo>
                  <a:lnTo>
                    <a:pt x="20469" y="600907"/>
                  </a:lnTo>
                  <a:lnTo>
                    <a:pt x="9232" y="560043"/>
                  </a:lnTo>
                  <a:lnTo>
                    <a:pt x="2341" y="517927"/>
                  </a:lnTo>
                  <a:lnTo>
                    <a:pt x="0" y="474725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37387" y="1828800"/>
            <a:ext cx="297180" cy="18139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32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15"/>
              </a:spcBef>
            </a:pPr>
            <a:endParaRPr sz="24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3200" spc="-50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endParaRPr sz="32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1" y="159461"/>
            <a:ext cx="9906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latin typeface="Microsoft JhengHei"/>
                <a:cs typeface="Microsoft JhengHei"/>
              </a:rPr>
              <a:t>點選</a:t>
            </a:r>
            <a:endParaRPr sz="3600" dirty="0">
              <a:latin typeface="Microsoft JhengHei"/>
              <a:cs typeface="Microsoft JhengHe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97253" y="190754"/>
            <a:ext cx="3072636" cy="538609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75"/>
              </a:lnSpc>
            </a:pPr>
            <a:r>
              <a:rPr lang="en-US" sz="3600" b="1" spc="-20" dirty="0">
                <a:latin typeface="Microsoft JhengHei"/>
                <a:cs typeface="Microsoft JhengHei"/>
              </a:rPr>
              <a:t>8</a:t>
            </a:r>
            <a:r>
              <a:rPr sz="3600" b="1" spc="-20" dirty="0">
                <a:latin typeface="Microsoft JhengHei"/>
                <a:cs typeface="Microsoft JhengHei"/>
              </a:rPr>
              <a:t>英文朗讀競賽</a:t>
            </a:r>
            <a:endParaRPr sz="3600" dirty="0">
              <a:latin typeface="Microsoft JhengHei"/>
              <a:cs typeface="Microsoft JhengHe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55738" y="2229802"/>
            <a:ext cx="1181100" cy="941705"/>
            <a:chOff x="955738" y="2229802"/>
            <a:chExt cx="1181100" cy="941705"/>
          </a:xfrm>
        </p:grpSpPr>
        <p:sp>
          <p:nvSpPr>
            <p:cNvPr id="5" name="object 5"/>
            <p:cNvSpPr/>
            <p:nvPr/>
          </p:nvSpPr>
          <p:spPr>
            <a:xfrm>
              <a:off x="970025" y="2244089"/>
              <a:ext cx="1152525" cy="913130"/>
            </a:xfrm>
            <a:custGeom>
              <a:avLst/>
              <a:gdLst/>
              <a:ahLst/>
              <a:cxnLst/>
              <a:rect l="l" t="t" r="r" b="b"/>
              <a:pathLst>
                <a:path w="1152525" h="913130">
                  <a:moveTo>
                    <a:pt x="576072" y="0"/>
                  </a:moveTo>
                  <a:lnTo>
                    <a:pt x="523637" y="1865"/>
                  </a:lnTo>
                  <a:lnTo>
                    <a:pt x="472521" y="7353"/>
                  </a:lnTo>
                  <a:lnTo>
                    <a:pt x="422927" y="16303"/>
                  </a:lnTo>
                  <a:lnTo>
                    <a:pt x="375059" y="28554"/>
                  </a:lnTo>
                  <a:lnTo>
                    <a:pt x="329121" y="43945"/>
                  </a:lnTo>
                  <a:lnTo>
                    <a:pt x="285315" y="62314"/>
                  </a:lnTo>
                  <a:lnTo>
                    <a:pt x="243845" y="83501"/>
                  </a:lnTo>
                  <a:lnTo>
                    <a:pt x="204914" y="107344"/>
                  </a:lnTo>
                  <a:lnTo>
                    <a:pt x="168725" y="133683"/>
                  </a:lnTo>
                  <a:lnTo>
                    <a:pt x="135483" y="162356"/>
                  </a:lnTo>
                  <a:lnTo>
                    <a:pt x="105390" y="193202"/>
                  </a:lnTo>
                  <a:lnTo>
                    <a:pt x="78649" y="226060"/>
                  </a:lnTo>
                  <a:lnTo>
                    <a:pt x="55465" y="260768"/>
                  </a:lnTo>
                  <a:lnTo>
                    <a:pt x="36039" y="297167"/>
                  </a:lnTo>
                  <a:lnTo>
                    <a:pt x="20577" y="335094"/>
                  </a:lnTo>
                  <a:lnTo>
                    <a:pt x="9281" y="374389"/>
                  </a:lnTo>
                  <a:lnTo>
                    <a:pt x="2354" y="414891"/>
                  </a:lnTo>
                  <a:lnTo>
                    <a:pt x="0" y="456438"/>
                  </a:lnTo>
                  <a:lnTo>
                    <a:pt x="2354" y="497984"/>
                  </a:lnTo>
                  <a:lnTo>
                    <a:pt x="9281" y="538486"/>
                  </a:lnTo>
                  <a:lnTo>
                    <a:pt x="20577" y="577781"/>
                  </a:lnTo>
                  <a:lnTo>
                    <a:pt x="36039" y="615708"/>
                  </a:lnTo>
                  <a:lnTo>
                    <a:pt x="55465" y="652107"/>
                  </a:lnTo>
                  <a:lnTo>
                    <a:pt x="78649" y="686816"/>
                  </a:lnTo>
                  <a:lnTo>
                    <a:pt x="105390" y="719673"/>
                  </a:lnTo>
                  <a:lnTo>
                    <a:pt x="135483" y="750519"/>
                  </a:lnTo>
                  <a:lnTo>
                    <a:pt x="168725" y="779192"/>
                  </a:lnTo>
                  <a:lnTo>
                    <a:pt x="204914" y="805531"/>
                  </a:lnTo>
                  <a:lnTo>
                    <a:pt x="243845" y="829374"/>
                  </a:lnTo>
                  <a:lnTo>
                    <a:pt x="285315" y="850561"/>
                  </a:lnTo>
                  <a:lnTo>
                    <a:pt x="329121" y="868930"/>
                  </a:lnTo>
                  <a:lnTo>
                    <a:pt x="375059" y="884321"/>
                  </a:lnTo>
                  <a:lnTo>
                    <a:pt x="422927" y="896572"/>
                  </a:lnTo>
                  <a:lnTo>
                    <a:pt x="472521" y="905522"/>
                  </a:lnTo>
                  <a:lnTo>
                    <a:pt x="523637" y="911010"/>
                  </a:lnTo>
                  <a:lnTo>
                    <a:pt x="576072" y="912876"/>
                  </a:lnTo>
                  <a:lnTo>
                    <a:pt x="628503" y="911010"/>
                  </a:lnTo>
                  <a:lnTo>
                    <a:pt x="679616" y="905522"/>
                  </a:lnTo>
                  <a:lnTo>
                    <a:pt x="729207" y="896572"/>
                  </a:lnTo>
                  <a:lnTo>
                    <a:pt x="777073" y="884321"/>
                  </a:lnTo>
                  <a:lnTo>
                    <a:pt x="823011" y="868930"/>
                  </a:lnTo>
                  <a:lnTo>
                    <a:pt x="866817" y="850561"/>
                  </a:lnTo>
                  <a:lnTo>
                    <a:pt x="908287" y="829374"/>
                  </a:lnTo>
                  <a:lnTo>
                    <a:pt x="947219" y="805531"/>
                  </a:lnTo>
                  <a:lnTo>
                    <a:pt x="983408" y="779192"/>
                  </a:lnTo>
                  <a:lnTo>
                    <a:pt x="1016652" y="750519"/>
                  </a:lnTo>
                  <a:lnTo>
                    <a:pt x="1046746" y="719673"/>
                  </a:lnTo>
                  <a:lnTo>
                    <a:pt x="1073488" y="686815"/>
                  </a:lnTo>
                  <a:lnTo>
                    <a:pt x="1096674" y="652107"/>
                  </a:lnTo>
                  <a:lnTo>
                    <a:pt x="1116101" y="615708"/>
                  </a:lnTo>
                  <a:lnTo>
                    <a:pt x="1131564" y="577781"/>
                  </a:lnTo>
                  <a:lnTo>
                    <a:pt x="1142862" y="538486"/>
                  </a:lnTo>
                  <a:lnTo>
                    <a:pt x="1149789" y="497984"/>
                  </a:lnTo>
                  <a:lnTo>
                    <a:pt x="1152144" y="456438"/>
                  </a:lnTo>
                  <a:lnTo>
                    <a:pt x="1149789" y="414891"/>
                  </a:lnTo>
                  <a:lnTo>
                    <a:pt x="1142862" y="374389"/>
                  </a:lnTo>
                  <a:lnTo>
                    <a:pt x="1131564" y="335094"/>
                  </a:lnTo>
                  <a:lnTo>
                    <a:pt x="1116101" y="297167"/>
                  </a:lnTo>
                  <a:lnTo>
                    <a:pt x="1096674" y="260768"/>
                  </a:lnTo>
                  <a:lnTo>
                    <a:pt x="1073488" y="226059"/>
                  </a:lnTo>
                  <a:lnTo>
                    <a:pt x="1046746" y="193202"/>
                  </a:lnTo>
                  <a:lnTo>
                    <a:pt x="1016652" y="162356"/>
                  </a:lnTo>
                  <a:lnTo>
                    <a:pt x="983408" y="133683"/>
                  </a:lnTo>
                  <a:lnTo>
                    <a:pt x="947219" y="107344"/>
                  </a:lnTo>
                  <a:lnTo>
                    <a:pt x="908287" y="83501"/>
                  </a:lnTo>
                  <a:lnTo>
                    <a:pt x="866817" y="62314"/>
                  </a:lnTo>
                  <a:lnTo>
                    <a:pt x="823011" y="43945"/>
                  </a:lnTo>
                  <a:lnTo>
                    <a:pt x="777073" y="28554"/>
                  </a:lnTo>
                  <a:lnTo>
                    <a:pt x="729207" y="16303"/>
                  </a:lnTo>
                  <a:lnTo>
                    <a:pt x="679616" y="7353"/>
                  </a:lnTo>
                  <a:lnTo>
                    <a:pt x="628503" y="1865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70025" y="2244089"/>
              <a:ext cx="1152525" cy="913130"/>
            </a:xfrm>
            <a:custGeom>
              <a:avLst/>
              <a:gdLst/>
              <a:ahLst/>
              <a:cxnLst/>
              <a:rect l="l" t="t" r="r" b="b"/>
              <a:pathLst>
                <a:path w="1152525" h="913130">
                  <a:moveTo>
                    <a:pt x="0" y="456438"/>
                  </a:moveTo>
                  <a:lnTo>
                    <a:pt x="2354" y="414891"/>
                  </a:lnTo>
                  <a:lnTo>
                    <a:pt x="9281" y="374389"/>
                  </a:lnTo>
                  <a:lnTo>
                    <a:pt x="20577" y="335094"/>
                  </a:lnTo>
                  <a:lnTo>
                    <a:pt x="36039" y="297167"/>
                  </a:lnTo>
                  <a:lnTo>
                    <a:pt x="55465" y="260768"/>
                  </a:lnTo>
                  <a:lnTo>
                    <a:pt x="78649" y="226060"/>
                  </a:lnTo>
                  <a:lnTo>
                    <a:pt x="105390" y="193202"/>
                  </a:lnTo>
                  <a:lnTo>
                    <a:pt x="135483" y="162356"/>
                  </a:lnTo>
                  <a:lnTo>
                    <a:pt x="168725" y="133683"/>
                  </a:lnTo>
                  <a:lnTo>
                    <a:pt x="204914" y="107344"/>
                  </a:lnTo>
                  <a:lnTo>
                    <a:pt x="243845" y="83501"/>
                  </a:lnTo>
                  <a:lnTo>
                    <a:pt x="285315" y="62314"/>
                  </a:lnTo>
                  <a:lnTo>
                    <a:pt x="329121" y="43945"/>
                  </a:lnTo>
                  <a:lnTo>
                    <a:pt x="375059" y="28554"/>
                  </a:lnTo>
                  <a:lnTo>
                    <a:pt x="422927" y="16303"/>
                  </a:lnTo>
                  <a:lnTo>
                    <a:pt x="472521" y="7353"/>
                  </a:lnTo>
                  <a:lnTo>
                    <a:pt x="523637" y="1865"/>
                  </a:lnTo>
                  <a:lnTo>
                    <a:pt x="576072" y="0"/>
                  </a:lnTo>
                  <a:lnTo>
                    <a:pt x="628503" y="1865"/>
                  </a:lnTo>
                  <a:lnTo>
                    <a:pt x="679616" y="7353"/>
                  </a:lnTo>
                  <a:lnTo>
                    <a:pt x="729207" y="16303"/>
                  </a:lnTo>
                  <a:lnTo>
                    <a:pt x="777073" y="28554"/>
                  </a:lnTo>
                  <a:lnTo>
                    <a:pt x="823011" y="43945"/>
                  </a:lnTo>
                  <a:lnTo>
                    <a:pt x="866817" y="62314"/>
                  </a:lnTo>
                  <a:lnTo>
                    <a:pt x="908287" y="83501"/>
                  </a:lnTo>
                  <a:lnTo>
                    <a:pt x="947219" y="107344"/>
                  </a:lnTo>
                  <a:lnTo>
                    <a:pt x="983408" y="133683"/>
                  </a:lnTo>
                  <a:lnTo>
                    <a:pt x="1016652" y="162356"/>
                  </a:lnTo>
                  <a:lnTo>
                    <a:pt x="1046746" y="193202"/>
                  </a:lnTo>
                  <a:lnTo>
                    <a:pt x="1073488" y="226059"/>
                  </a:lnTo>
                  <a:lnTo>
                    <a:pt x="1096674" y="260768"/>
                  </a:lnTo>
                  <a:lnTo>
                    <a:pt x="1116101" y="297167"/>
                  </a:lnTo>
                  <a:lnTo>
                    <a:pt x="1131564" y="335094"/>
                  </a:lnTo>
                  <a:lnTo>
                    <a:pt x="1142862" y="374389"/>
                  </a:lnTo>
                  <a:lnTo>
                    <a:pt x="1149789" y="414891"/>
                  </a:lnTo>
                  <a:lnTo>
                    <a:pt x="1152144" y="456438"/>
                  </a:lnTo>
                  <a:lnTo>
                    <a:pt x="1149789" y="497984"/>
                  </a:lnTo>
                  <a:lnTo>
                    <a:pt x="1142862" y="538486"/>
                  </a:lnTo>
                  <a:lnTo>
                    <a:pt x="1131564" y="577781"/>
                  </a:lnTo>
                  <a:lnTo>
                    <a:pt x="1116101" y="615708"/>
                  </a:lnTo>
                  <a:lnTo>
                    <a:pt x="1096674" y="652107"/>
                  </a:lnTo>
                  <a:lnTo>
                    <a:pt x="1073488" y="686815"/>
                  </a:lnTo>
                  <a:lnTo>
                    <a:pt x="1046746" y="719673"/>
                  </a:lnTo>
                  <a:lnTo>
                    <a:pt x="1016652" y="750519"/>
                  </a:lnTo>
                  <a:lnTo>
                    <a:pt x="983408" y="779192"/>
                  </a:lnTo>
                  <a:lnTo>
                    <a:pt x="947219" y="805531"/>
                  </a:lnTo>
                  <a:lnTo>
                    <a:pt x="908287" y="829374"/>
                  </a:lnTo>
                  <a:lnTo>
                    <a:pt x="866817" y="850561"/>
                  </a:lnTo>
                  <a:lnTo>
                    <a:pt x="823011" y="868930"/>
                  </a:lnTo>
                  <a:lnTo>
                    <a:pt x="777073" y="884321"/>
                  </a:lnTo>
                  <a:lnTo>
                    <a:pt x="729207" y="896572"/>
                  </a:lnTo>
                  <a:lnTo>
                    <a:pt x="679616" y="905522"/>
                  </a:lnTo>
                  <a:lnTo>
                    <a:pt x="628503" y="911010"/>
                  </a:lnTo>
                  <a:lnTo>
                    <a:pt x="576072" y="912876"/>
                  </a:lnTo>
                  <a:lnTo>
                    <a:pt x="523637" y="911010"/>
                  </a:lnTo>
                  <a:lnTo>
                    <a:pt x="472521" y="905522"/>
                  </a:lnTo>
                  <a:lnTo>
                    <a:pt x="422927" y="896572"/>
                  </a:lnTo>
                  <a:lnTo>
                    <a:pt x="375059" y="884321"/>
                  </a:lnTo>
                  <a:lnTo>
                    <a:pt x="329121" y="868930"/>
                  </a:lnTo>
                  <a:lnTo>
                    <a:pt x="285315" y="850561"/>
                  </a:lnTo>
                  <a:lnTo>
                    <a:pt x="243845" y="829374"/>
                  </a:lnTo>
                  <a:lnTo>
                    <a:pt x="204914" y="805531"/>
                  </a:lnTo>
                  <a:lnTo>
                    <a:pt x="168725" y="779192"/>
                  </a:lnTo>
                  <a:lnTo>
                    <a:pt x="135483" y="750519"/>
                  </a:lnTo>
                  <a:lnTo>
                    <a:pt x="105390" y="719673"/>
                  </a:lnTo>
                  <a:lnTo>
                    <a:pt x="78649" y="686816"/>
                  </a:lnTo>
                  <a:lnTo>
                    <a:pt x="55465" y="652107"/>
                  </a:lnTo>
                  <a:lnTo>
                    <a:pt x="36039" y="615708"/>
                  </a:lnTo>
                  <a:lnTo>
                    <a:pt x="20577" y="577781"/>
                  </a:lnTo>
                  <a:lnTo>
                    <a:pt x="9281" y="538486"/>
                  </a:lnTo>
                  <a:lnTo>
                    <a:pt x="2354" y="497984"/>
                  </a:lnTo>
                  <a:lnTo>
                    <a:pt x="0" y="456438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397253" y="2417521"/>
            <a:ext cx="2971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Arial Black"/>
                <a:cs typeface="Arial Black"/>
              </a:rPr>
              <a:t>3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45B95A65-E36F-47E4-A58E-F81AB94237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916"/>
          <a:stretch/>
        </p:blipFill>
        <p:spPr>
          <a:xfrm>
            <a:off x="4571741" y="190754"/>
            <a:ext cx="6522469" cy="6452260"/>
          </a:xfrm>
          <a:prstGeom prst="rect">
            <a:avLst/>
          </a:prstGeom>
        </p:spPr>
      </p:pic>
      <p:sp>
        <p:nvSpPr>
          <p:cNvPr id="15" name="object 10">
            <a:extLst>
              <a:ext uri="{FF2B5EF4-FFF2-40B4-BE49-F238E27FC236}">
                <a16:creationId xmlns:a16="http://schemas.microsoft.com/office/drawing/2014/main" id="{2A797043-A82E-45DA-8A0E-17F813FFAB17}"/>
              </a:ext>
            </a:extLst>
          </p:cNvPr>
          <p:cNvSpPr/>
          <p:nvPr/>
        </p:nvSpPr>
        <p:spPr>
          <a:xfrm>
            <a:off x="4114800" y="2931871"/>
            <a:ext cx="7486660" cy="1716329"/>
          </a:xfrm>
          <a:custGeom>
            <a:avLst/>
            <a:gdLst/>
            <a:ahLst/>
            <a:cxnLst/>
            <a:rect l="l" t="t" r="r" b="b"/>
            <a:pathLst>
              <a:path w="7863840" h="452755">
                <a:moveTo>
                  <a:pt x="0" y="452627"/>
                </a:moveTo>
                <a:lnTo>
                  <a:pt x="7863840" y="452627"/>
                </a:lnTo>
                <a:lnTo>
                  <a:pt x="7863840" y="0"/>
                </a:lnTo>
                <a:lnTo>
                  <a:pt x="0" y="0"/>
                </a:lnTo>
                <a:lnTo>
                  <a:pt x="0" y="452627"/>
                </a:lnTo>
                <a:close/>
              </a:path>
            </a:pathLst>
          </a:custGeom>
          <a:ln w="76200">
            <a:solidFill>
              <a:srgbClr val="D011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940051" y="365760"/>
            <a:ext cx="7523277" cy="832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90"/>
              </a:lnSpc>
              <a:spcBef>
                <a:spcPts val="95"/>
              </a:spcBef>
            </a:pPr>
            <a:r>
              <a:rPr lang="zh-TW" altLang="en-US" sz="2800" spc="-240" dirty="0"/>
              <a:t>登入考場：</a:t>
            </a:r>
            <a:r>
              <a:rPr lang="zh-TW" altLang="en-US" sz="2800" spc="-25" dirty="0">
                <a:latin typeface="+mj-ea"/>
                <a:cs typeface="Microsoft JhengHei"/>
              </a:rPr>
              <a:t>帳號</a:t>
            </a:r>
            <a:r>
              <a:rPr lang="zh-TW" altLang="en-US" sz="2800" b="1" spc="-50" dirty="0">
                <a:latin typeface="Times New Roman"/>
                <a:cs typeface="Times New Roman"/>
              </a:rPr>
              <a:t>：</a:t>
            </a:r>
            <a:r>
              <a:rPr lang="zh-TW" altLang="en-US" sz="2800" b="1" spc="-25" dirty="0">
                <a:latin typeface="Microsoft JhengHei"/>
                <a:cs typeface="Microsoft JhengHei"/>
              </a:rPr>
              <a:t>學號</a:t>
            </a:r>
            <a:r>
              <a:rPr lang="en-US" altLang="zh-TW" sz="2800" b="1" spc="-65" dirty="0">
                <a:latin typeface="Times New Roman"/>
                <a:cs typeface="Times New Roman"/>
              </a:rPr>
              <a:t>(</a:t>
            </a:r>
            <a:r>
              <a:rPr lang="zh-TW" altLang="en-US" sz="2800" b="1" spc="-35" dirty="0">
                <a:latin typeface="Microsoft JhengHei"/>
                <a:cs typeface="Microsoft JhengHei"/>
              </a:rPr>
              <a:t>英文字母大寫</a:t>
            </a:r>
            <a:r>
              <a:rPr lang="en-US" altLang="zh-TW" sz="2800" b="1" spc="-25" dirty="0">
                <a:latin typeface="Times New Roman"/>
                <a:cs typeface="Times New Roman"/>
              </a:rPr>
              <a:t>)</a:t>
            </a:r>
            <a:br>
              <a:rPr lang="zh-TW" altLang="en-US" sz="2800" b="1" spc="-50" dirty="0">
                <a:latin typeface="Times New Roman"/>
                <a:cs typeface="Times New Roman"/>
              </a:rPr>
            </a:br>
            <a:r>
              <a:rPr lang="zh-TW" altLang="en-US" sz="2800" spc="-380" dirty="0"/>
              <a:t>            </a:t>
            </a:r>
            <a:r>
              <a:rPr lang="zh-TW" altLang="en-US" sz="1600" spc="-380" dirty="0"/>
              <a:t> </a:t>
            </a:r>
            <a:r>
              <a:rPr lang="zh-TW" altLang="en-US" sz="2800" spc="-25" dirty="0">
                <a:latin typeface="Microsoft JhengHei"/>
                <a:cs typeface="Microsoft JhengHei"/>
              </a:rPr>
              <a:t>密碼</a:t>
            </a:r>
            <a:r>
              <a:rPr lang="zh-TW" altLang="en-US" sz="2800" b="1" spc="-50" dirty="0">
                <a:latin typeface="Times New Roman"/>
                <a:cs typeface="Times New Roman"/>
              </a:rPr>
              <a:t>：</a:t>
            </a:r>
            <a:r>
              <a:rPr lang="zh-TW" altLang="en-US" sz="2800" b="1" spc="-25" dirty="0">
                <a:latin typeface="Microsoft JhengHei"/>
                <a:cs typeface="Microsoft JhengHei"/>
              </a:rPr>
              <a:t>學號</a:t>
            </a:r>
            <a:r>
              <a:rPr lang="en-US" altLang="zh-TW" sz="2800" b="1" spc="-80" dirty="0">
                <a:latin typeface="Times New Roman"/>
                <a:cs typeface="Times New Roman"/>
              </a:rPr>
              <a:t>(</a:t>
            </a:r>
            <a:r>
              <a:rPr lang="zh-TW" altLang="en-US" sz="2800" b="1" spc="-35" dirty="0">
                <a:latin typeface="Microsoft JhengHei"/>
                <a:cs typeface="Microsoft JhengHei"/>
              </a:rPr>
              <a:t>英文字母大寫</a:t>
            </a:r>
            <a:r>
              <a:rPr lang="en-US" altLang="zh-TW" sz="2800" b="1" spc="-5" dirty="0">
                <a:latin typeface="Times New Roman"/>
                <a:cs typeface="Times New Roman"/>
              </a:rPr>
              <a:t>) </a:t>
            </a:r>
            <a:r>
              <a:rPr lang="zh-TW" altLang="en-US" sz="2800" spc="-35" dirty="0">
                <a:latin typeface="SimSun"/>
                <a:cs typeface="SimSun"/>
              </a:rPr>
              <a:t>按</a:t>
            </a:r>
            <a:r>
              <a:rPr lang="zh-TW" altLang="en-US" sz="2800" b="1" spc="-40" dirty="0">
                <a:solidFill>
                  <a:srgbClr val="00AFEF"/>
                </a:solidFill>
                <a:latin typeface="Microsoft JhengHei"/>
                <a:cs typeface="Microsoft JhengHei"/>
              </a:rPr>
              <a:t>登入</a:t>
            </a:r>
            <a:endParaRPr lang="zh-TW" altLang="en-US" sz="2800" dirty="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05127" y="1202436"/>
            <a:ext cx="10107295" cy="5290185"/>
            <a:chOff x="1405127" y="1202436"/>
            <a:chExt cx="10107295" cy="52901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0051" y="1202436"/>
              <a:ext cx="8945880" cy="528980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443227" y="3429000"/>
              <a:ext cx="10031095" cy="2044064"/>
            </a:xfrm>
            <a:custGeom>
              <a:avLst/>
              <a:gdLst/>
              <a:ahLst/>
              <a:cxnLst/>
              <a:rect l="l" t="t" r="r" b="b"/>
              <a:pathLst>
                <a:path w="10031095" h="2044064">
                  <a:moveTo>
                    <a:pt x="0" y="2043684"/>
                  </a:moveTo>
                  <a:lnTo>
                    <a:pt x="10030968" y="2043684"/>
                  </a:lnTo>
                  <a:lnTo>
                    <a:pt x="10030968" y="0"/>
                  </a:lnTo>
                  <a:lnTo>
                    <a:pt x="0" y="0"/>
                  </a:lnTo>
                  <a:lnTo>
                    <a:pt x="0" y="2043684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95846" y="2795206"/>
            <a:ext cx="1063625" cy="1002665"/>
            <a:chOff x="295846" y="2795206"/>
            <a:chExt cx="1063625" cy="1002665"/>
          </a:xfrm>
        </p:grpSpPr>
        <p:sp>
          <p:nvSpPr>
            <p:cNvPr id="8" name="object 8"/>
            <p:cNvSpPr/>
            <p:nvPr/>
          </p:nvSpPr>
          <p:spPr>
            <a:xfrm>
              <a:off x="310134" y="2809494"/>
              <a:ext cx="1035050" cy="974090"/>
            </a:xfrm>
            <a:custGeom>
              <a:avLst/>
              <a:gdLst/>
              <a:ahLst/>
              <a:cxnLst/>
              <a:rect l="l" t="t" r="r" b="b"/>
              <a:pathLst>
                <a:path w="1035050" h="974089">
                  <a:moveTo>
                    <a:pt x="517397" y="0"/>
                  </a:moveTo>
                  <a:lnTo>
                    <a:pt x="467569" y="2229"/>
                  </a:lnTo>
                  <a:lnTo>
                    <a:pt x="419080" y="8781"/>
                  </a:lnTo>
                  <a:lnTo>
                    <a:pt x="372148" y="19453"/>
                  </a:lnTo>
                  <a:lnTo>
                    <a:pt x="326990" y="34038"/>
                  </a:lnTo>
                  <a:lnTo>
                    <a:pt x="283823" y="52334"/>
                  </a:lnTo>
                  <a:lnTo>
                    <a:pt x="242863" y="74135"/>
                  </a:lnTo>
                  <a:lnTo>
                    <a:pt x="204327" y="99238"/>
                  </a:lnTo>
                  <a:lnTo>
                    <a:pt x="168432" y="127439"/>
                  </a:lnTo>
                  <a:lnTo>
                    <a:pt x="135394" y="158532"/>
                  </a:lnTo>
                  <a:lnTo>
                    <a:pt x="105432" y="192314"/>
                  </a:lnTo>
                  <a:lnTo>
                    <a:pt x="78761" y="228581"/>
                  </a:lnTo>
                  <a:lnTo>
                    <a:pt x="55599" y="267128"/>
                  </a:lnTo>
                  <a:lnTo>
                    <a:pt x="36161" y="307751"/>
                  </a:lnTo>
                  <a:lnTo>
                    <a:pt x="20666" y="350246"/>
                  </a:lnTo>
                  <a:lnTo>
                    <a:pt x="9329" y="394408"/>
                  </a:lnTo>
                  <a:lnTo>
                    <a:pt x="2368" y="440033"/>
                  </a:lnTo>
                  <a:lnTo>
                    <a:pt x="0" y="486917"/>
                  </a:lnTo>
                  <a:lnTo>
                    <a:pt x="2368" y="533802"/>
                  </a:lnTo>
                  <a:lnTo>
                    <a:pt x="9329" y="579427"/>
                  </a:lnTo>
                  <a:lnTo>
                    <a:pt x="20666" y="623589"/>
                  </a:lnTo>
                  <a:lnTo>
                    <a:pt x="36161" y="666084"/>
                  </a:lnTo>
                  <a:lnTo>
                    <a:pt x="55599" y="706707"/>
                  </a:lnTo>
                  <a:lnTo>
                    <a:pt x="78761" y="745254"/>
                  </a:lnTo>
                  <a:lnTo>
                    <a:pt x="105432" y="781521"/>
                  </a:lnTo>
                  <a:lnTo>
                    <a:pt x="135394" y="815303"/>
                  </a:lnTo>
                  <a:lnTo>
                    <a:pt x="168432" y="846396"/>
                  </a:lnTo>
                  <a:lnTo>
                    <a:pt x="204327" y="874597"/>
                  </a:lnTo>
                  <a:lnTo>
                    <a:pt x="242863" y="899700"/>
                  </a:lnTo>
                  <a:lnTo>
                    <a:pt x="283823" y="921501"/>
                  </a:lnTo>
                  <a:lnTo>
                    <a:pt x="326990" y="939797"/>
                  </a:lnTo>
                  <a:lnTo>
                    <a:pt x="372148" y="954382"/>
                  </a:lnTo>
                  <a:lnTo>
                    <a:pt x="419080" y="965054"/>
                  </a:lnTo>
                  <a:lnTo>
                    <a:pt x="467569" y="971606"/>
                  </a:lnTo>
                  <a:lnTo>
                    <a:pt x="517397" y="973835"/>
                  </a:lnTo>
                  <a:lnTo>
                    <a:pt x="567226" y="971606"/>
                  </a:lnTo>
                  <a:lnTo>
                    <a:pt x="615715" y="965054"/>
                  </a:lnTo>
                  <a:lnTo>
                    <a:pt x="662647" y="954382"/>
                  </a:lnTo>
                  <a:lnTo>
                    <a:pt x="707805" y="939797"/>
                  </a:lnTo>
                  <a:lnTo>
                    <a:pt x="750972" y="921501"/>
                  </a:lnTo>
                  <a:lnTo>
                    <a:pt x="791932" y="899700"/>
                  </a:lnTo>
                  <a:lnTo>
                    <a:pt x="830468" y="874597"/>
                  </a:lnTo>
                  <a:lnTo>
                    <a:pt x="866363" y="846396"/>
                  </a:lnTo>
                  <a:lnTo>
                    <a:pt x="899401" y="815303"/>
                  </a:lnTo>
                  <a:lnTo>
                    <a:pt x="929363" y="781521"/>
                  </a:lnTo>
                  <a:lnTo>
                    <a:pt x="956034" y="745254"/>
                  </a:lnTo>
                  <a:lnTo>
                    <a:pt x="979196" y="706707"/>
                  </a:lnTo>
                  <a:lnTo>
                    <a:pt x="998634" y="666084"/>
                  </a:lnTo>
                  <a:lnTo>
                    <a:pt x="1014129" y="623589"/>
                  </a:lnTo>
                  <a:lnTo>
                    <a:pt x="1025466" y="579427"/>
                  </a:lnTo>
                  <a:lnTo>
                    <a:pt x="1032427" y="533802"/>
                  </a:lnTo>
                  <a:lnTo>
                    <a:pt x="1034796" y="486917"/>
                  </a:lnTo>
                  <a:lnTo>
                    <a:pt x="1032427" y="440033"/>
                  </a:lnTo>
                  <a:lnTo>
                    <a:pt x="1025466" y="394408"/>
                  </a:lnTo>
                  <a:lnTo>
                    <a:pt x="1014129" y="350246"/>
                  </a:lnTo>
                  <a:lnTo>
                    <a:pt x="998634" y="307751"/>
                  </a:lnTo>
                  <a:lnTo>
                    <a:pt x="979196" y="267128"/>
                  </a:lnTo>
                  <a:lnTo>
                    <a:pt x="956034" y="228581"/>
                  </a:lnTo>
                  <a:lnTo>
                    <a:pt x="929363" y="192314"/>
                  </a:lnTo>
                  <a:lnTo>
                    <a:pt x="899401" y="158532"/>
                  </a:lnTo>
                  <a:lnTo>
                    <a:pt x="866363" y="127439"/>
                  </a:lnTo>
                  <a:lnTo>
                    <a:pt x="830468" y="99238"/>
                  </a:lnTo>
                  <a:lnTo>
                    <a:pt x="791932" y="74135"/>
                  </a:lnTo>
                  <a:lnTo>
                    <a:pt x="750972" y="52334"/>
                  </a:lnTo>
                  <a:lnTo>
                    <a:pt x="707805" y="34038"/>
                  </a:lnTo>
                  <a:lnTo>
                    <a:pt x="662647" y="19453"/>
                  </a:lnTo>
                  <a:lnTo>
                    <a:pt x="615715" y="8781"/>
                  </a:lnTo>
                  <a:lnTo>
                    <a:pt x="567226" y="2229"/>
                  </a:lnTo>
                  <a:lnTo>
                    <a:pt x="51739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0134" y="2809494"/>
              <a:ext cx="1035050" cy="974090"/>
            </a:xfrm>
            <a:custGeom>
              <a:avLst/>
              <a:gdLst/>
              <a:ahLst/>
              <a:cxnLst/>
              <a:rect l="l" t="t" r="r" b="b"/>
              <a:pathLst>
                <a:path w="1035050" h="974089">
                  <a:moveTo>
                    <a:pt x="0" y="486917"/>
                  </a:moveTo>
                  <a:lnTo>
                    <a:pt x="2368" y="440033"/>
                  </a:lnTo>
                  <a:lnTo>
                    <a:pt x="9329" y="394408"/>
                  </a:lnTo>
                  <a:lnTo>
                    <a:pt x="20666" y="350246"/>
                  </a:lnTo>
                  <a:lnTo>
                    <a:pt x="36161" y="307751"/>
                  </a:lnTo>
                  <a:lnTo>
                    <a:pt x="55599" y="267128"/>
                  </a:lnTo>
                  <a:lnTo>
                    <a:pt x="78761" y="228581"/>
                  </a:lnTo>
                  <a:lnTo>
                    <a:pt x="105432" y="192314"/>
                  </a:lnTo>
                  <a:lnTo>
                    <a:pt x="135394" y="158532"/>
                  </a:lnTo>
                  <a:lnTo>
                    <a:pt x="168432" y="127439"/>
                  </a:lnTo>
                  <a:lnTo>
                    <a:pt x="204327" y="99238"/>
                  </a:lnTo>
                  <a:lnTo>
                    <a:pt x="242863" y="74135"/>
                  </a:lnTo>
                  <a:lnTo>
                    <a:pt x="283823" y="52334"/>
                  </a:lnTo>
                  <a:lnTo>
                    <a:pt x="326990" y="34038"/>
                  </a:lnTo>
                  <a:lnTo>
                    <a:pt x="372148" y="19453"/>
                  </a:lnTo>
                  <a:lnTo>
                    <a:pt x="419080" y="8781"/>
                  </a:lnTo>
                  <a:lnTo>
                    <a:pt x="467569" y="2229"/>
                  </a:lnTo>
                  <a:lnTo>
                    <a:pt x="517397" y="0"/>
                  </a:lnTo>
                  <a:lnTo>
                    <a:pt x="567226" y="2229"/>
                  </a:lnTo>
                  <a:lnTo>
                    <a:pt x="615715" y="8781"/>
                  </a:lnTo>
                  <a:lnTo>
                    <a:pt x="662647" y="19453"/>
                  </a:lnTo>
                  <a:lnTo>
                    <a:pt x="707805" y="34038"/>
                  </a:lnTo>
                  <a:lnTo>
                    <a:pt x="750972" y="52334"/>
                  </a:lnTo>
                  <a:lnTo>
                    <a:pt x="791932" y="74135"/>
                  </a:lnTo>
                  <a:lnTo>
                    <a:pt x="830468" y="99238"/>
                  </a:lnTo>
                  <a:lnTo>
                    <a:pt x="866363" y="127439"/>
                  </a:lnTo>
                  <a:lnTo>
                    <a:pt x="899401" y="158532"/>
                  </a:lnTo>
                  <a:lnTo>
                    <a:pt x="929363" y="192314"/>
                  </a:lnTo>
                  <a:lnTo>
                    <a:pt x="956034" y="228581"/>
                  </a:lnTo>
                  <a:lnTo>
                    <a:pt x="979196" y="267128"/>
                  </a:lnTo>
                  <a:lnTo>
                    <a:pt x="998634" y="307751"/>
                  </a:lnTo>
                  <a:lnTo>
                    <a:pt x="1014129" y="350246"/>
                  </a:lnTo>
                  <a:lnTo>
                    <a:pt x="1025466" y="394408"/>
                  </a:lnTo>
                  <a:lnTo>
                    <a:pt x="1032427" y="440033"/>
                  </a:lnTo>
                  <a:lnTo>
                    <a:pt x="1034796" y="486917"/>
                  </a:lnTo>
                  <a:lnTo>
                    <a:pt x="1032427" y="533802"/>
                  </a:lnTo>
                  <a:lnTo>
                    <a:pt x="1025466" y="579427"/>
                  </a:lnTo>
                  <a:lnTo>
                    <a:pt x="1014129" y="623589"/>
                  </a:lnTo>
                  <a:lnTo>
                    <a:pt x="998634" y="666084"/>
                  </a:lnTo>
                  <a:lnTo>
                    <a:pt x="979196" y="706707"/>
                  </a:lnTo>
                  <a:lnTo>
                    <a:pt x="956034" y="745254"/>
                  </a:lnTo>
                  <a:lnTo>
                    <a:pt x="929363" y="781521"/>
                  </a:lnTo>
                  <a:lnTo>
                    <a:pt x="899401" y="815303"/>
                  </a:lnTo>
                  <a:lnTo>
                    <a:pt x="866363" y="846396"/>
                  </a:lnTo>
                  <a:lnTo>
                    <a:pt x="830468" y="874597"/>
                  </a:lnTo>
                  <a:lnTo>
                    <a:pt x="791932" y="899700"/>
                  </a:lnTo>
                  <a:lnTo>
                    <a:pt x="750972" y="921501"/>
                  </a:lnTo>
                  <a:lnTo>
                    <a:pt x="707805" y="939797"/>
                  </a:lnTo>
                  <a:lnTo>
                    <a:pt x="662647" y="954382"/>
                  </a:lnTo>
                  <a:lnTo>
                    <a:pt x="615715" y="965054"/>
                  </a:lnTo>
                  <a:lnTo>
                    <a:pt x="567226" y="971606"/>
                  </a:lnTo>
                  <a:lnTo>
                    <a:pt x="517397" y="973835"/>
                  </a:lnTo>
                  <a:lnTo>
                    <a:pt x="467569" y="971606"/>
                  </a:lnTo>
                  <a:lnTo>
                    <a:pt x="419080" y="965054"/>
                  </a:lnTo>
                  <a:lnTo>
                    <a:pt x="372148" y="954382"/>
                  </a:lnTo>
                  <a:lnTo>
                    <a:pt x="326990" y="939797"/>
                  </a:lnTo>
                  <a:lnTo>
                    <a:pt x="283823" y="921501"/>
                  </a:lnTo>
                  <a:lnTo>
                    <a:pt x="242863" y="899700"/>
                  </a:lnTo>
                  <a:lnTo>
                    <a:pt x="204327" y="874597"/>
                  </a:lnTo>
                  <a:lnTo>
                    <a:pt x="168432" y="846396"/>
                  </a:lnTo>
                  <a:lnTo>
                    <a:pt x="135394" y="815303"/>
                  </a:lnTo>
                  <a:lnTo>
                    <a:pt x="105432" y="781521"/>
                  </a:lnTo>
                  <a:lnTo>
                    <a:pt x="78761" y="745254"/>
                  </a:lnTo>
                  <a:lnTo>
                    <a:pt x="55599" y="706707"/>
                  </a:lnTo>
                  <a:lnTo>
                    <a:pt x="36161" y="666084"/>
                  </a:lnTo>
                  <a:lnTo>
                    <a:pt x="20666" y="623589"/>
                  </a:lnTo>
                  <a:lnTo>
                    <a:pt x="9329" y="579427"/>
                  </a:lnTo>
                  <a:lnTo>
                    <a:pt x="2368" y="533802"/>
                  </a:lnTo>
                  <a:lnTo>
                    <a:pt x="0" y="486917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77672" y="3013963"/>
            <a:ext cx="2971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Arial Black"/>
                <a:cs typeface="Arial Black"/>
              </a:rPr>
              <a:t>4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170">
              <a:lnSpc>
                <a:spcPts val="1240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6600" y="245363"/>
            <a:ext cx="2036445" cy="620395"/>
          </a:xfrm>
          <a:custGeom>
            <a:avLst/>
            <a:gdLst/>
            <a:ahLst/>
            <a:cxnLst/>
            <a:rect l="l" t="t" r="r" b="b"/>
            <a:pathLst>
              <a:path w="2036445" h="620394">
                <a:moveTo>
                  <a:pt x="2036064" y="0"/>
                </a:moveTo>
                <a:lnTo>
                  <a:pt x="0" y="0"/>
                </a:lnTo>
                <a:lnTo>
                  <a:pt x="0" y="620267"/>
                </a:lnTo>
                <a:lnTo>
                  <a:pt x="2036064" y="620267"/>
                </a:lnTo>
                <a:lnTo>
                  <a:pt x="203606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54278" y="278112"/>
            <a:ext cx="740600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204" dirty="0" err="1">
                <a:latin typeface="SimSun"/>
                <a:cs typeface="SimSun"/>
              </a:rPr>
              <a:t>登入朗讀競賽考場</a:t>
            </a:r>
            <a:r>
              <a:rPr lang="zh-TW" altLang="en-US" sz="4000" spc="-204" dirty="0">
                <a:latin typeface="標楷體" panose="03000509000000000000" pitchFamily="65" charset="-120"/>
                <a:ea typeface="標楷體" panose="03000509000000000000" pitchFamily="65" charset="-120"/>
                <a:cs typeface="SimSun"/>
              </a:rPr>
              <a:t>：</a:t>
            </a:r>
            <a:r>
              <a:rPr sz="4000" spc="-204" dirty="0" err="1">
                <a:latin typeface="SimSun"/>
                <a:cs typeface="SimSun"/>
              </a:rPr>
              <a:t>點選</a:t>
            </a:r>
            <a:r>
              <a:rPr sz="4000" b="1" spc="-35" dirty="0" err="1">
                <a:latin typeface="Microsoft JhengHei"/>
                <a:cs typeface="Microsoft JhengHei"/>
              </a:rPr>
              <a:t>口說測驗</a:t>
            </a:r>
            <a:endParaRPr sz="4000" dirty="0">
              <a:latin typeface="Microsoft JhengHei"/>
              <a:cs typeface="Microsoft JhengHe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84635" y="6477914"/>
            <a:ext cx="77470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6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24000" y="967739"/>
            <a:ext cx="9738105" cy="5510175"/>
            <a:chOff x="1524000" y="967739"/>
            <a:chExt cx="10053828" cy="56464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1744" y="967739"/>
              <a:ext cx="9564624" cy="56464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524000" y="5715000"/>
              <a:ext cx="10053828" cy="573405"/>
            </a:xfrm>
            <a:custGeom>
              <a:avLst/>
              <a:gdLst/>
              <a:ahLst/>
              <a:cxnLst/>
              <a:rect l="l" t="t" r="r" b="b"/>
              <a:pathLst>
                <a:path w="10218420" h="573404">
                  <a:moveTo>
                    <a:pt x="0" y="573023"/>
                  </a:moveTo>
                  <a:lnTo>
                    <a:pt x="10218420" y="573023"/>
                  </a:lnTo>
                  <a:lnTo>
                    <a:pt x="10218420" y="0"/>
                  </a:lnTo>
                  <a:lnTo>
                    <a:pt x="0" y="0"/>
                  </a:lnTo>
                  <a:lnTo>
                    <a:pt x="0" y="573023"/>
                  </a:lnTo>
                  <a:close/>
                </a:path>
              </a:pathLst>
            </a:custGeom>
            <a:ln w="76199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16598" y="5497258"/>
            <a:ext cx="1022350" cy="934085"/>
            <a:chOff x="216598" y="5497258"/>
            <a:chExt cx="1022350" cy="934085"/>
          </a:xfrm>
        </p:grpSpPr>
        <p:sp>
          <p:nvSpPr>
            <p:cNvPr id="9" name="object 9"/>
            <p:cNvSpPr/>
            <p:nvPr/>
          </p:nvSpPr>
          <p:spPr>
            <a:xfrm>
              <a:off x="230886" y="5511546"/>
              <a:ext cx="993775" cy="905510"/>
            </a:xfrm>
            <a:custGeom>
              <a:avLst/>
              <a:gdLst/>
              <a:ahLst/>
              <a:cxnLst/>
              <a:rect l="l" t="t" r="r" b="b"/>
              <a:pathLst>
                <a:path w="993775" h="905510">
                  <a:moveTo>
                    <a:pt x="496823" y="0"/>
                  </a:moveTo>
                  <a:lnTo>
                    <a:pt x="446027" y="2336"/>
                  </a:lnTo>
                  <a:lnTo>
                    <a:pt x="396698" y="9196"/>
                  </a:lnTo>
                  <a:lnTo>
                    <a:pt x="349085" y="20349"/>
                  </a:lnTo>
                  <a:lnTo>
                    <a:pt x="303439" y="35570"/>
                  </a:lnTo>
                  <a:lnTo>
                    <a:pt x="260010" y="54630"/>
                  </a:lnTo>
                  <a:lnTo>
                    <a:pt x="219047" y="77303"/>
                  </a:lnTo>
                  <a:lnTo>
                    <a:pt x="180799" y="103359"/>
                  </a:lnTo>
                  <a:lnTo>
                    <a:pt x="145518" y="132573"/>
                  </a:lnTo>
                  <a:lnTo>
                    <a:pt x="113452" y="164716"/>
                  </a:lnTo>
                  <a:lnTo>
                    <a:pt x="84851" y="199561"/>
                  </a:lnTo>
                  <a:lnTo>
                    <a:pt x="59964" y="236881"/>
                  </a:lnTo>
                  <a:lnTo>
                    <a:pt x="39043" y="276447"/>
                  </a:lnTo>
                  <a:lnTo>
                    <a:pt x="22336" y="318032"/>
                  </a:lnTo>
                  <a:lnTo>
                    <a:pt x="10093" y="361409"/>
                  </a:lnTo>
                  <a:lnTo>
                    <a:pt x="2565" y="406350"/>
                  </a:lnTo>
                  <a:lnTo>
                    <a:pt x="0" y="452627"/>
                  </a:lnTo>
                  <a:lnTo>
                    <a:pt x="2565" y="498905"/>
                  </a:lnTo>
                  <a:lnTo>
                    <a:pt x="10093" y="543846"/>
                  </a:lnTo>
                  <a:lnTo>
                    <a:pt x="22336" y="587223"/>
                  </a:lnTo>
                  <a:lnTo>
                    <a:pt x="39043" y="628808"/>
                  </a:lnTo>
                  <a:lnTo>
                    <a:pt x="59964" y="668374"/>
                  </a:lnTo>
                  <a:lnTo>
                    <a:pt x="84851" y="705694"/>
                  </a:lnTo>
                  <a:lnTo>
                    <a:pt x="113452" y="740539"/>
                  </a:lnTo>
                  <a:lnTo>
                    <a:pt x="145518" y="772682"/>
                  </a:lnTo>
                  <a:lnTo>
                    <a:pt x="180799" y="801896"/>
                  </a:lnTo>
                  <a:lnTo>
                    <a:pt x="219047" y="827952"/>
                  </a:lnTo>
                  <a:lnTo>
                    <a:pt x="260010" y="850625"/>
                  </a:lnTo>
                  <a:lnTo>
                    <a:pt x="303439" y="869685"/>
                  </a:lnTo>
                  <a:lnTo>
                    <a:pt x="349085" y="884906"/>
                  </a:lnTo>
                  <a:lnTo>
                    <a:pt x="396698" y="896059"/>
                  </a:lnTo>
                  <a:lnTo>
                    <a:pt x="446027" y="902919"/>
                  </a:lnTo>
                  <a:lnTo>
                    <a:pt x="496823" y="905255"/>
                  </a:lnTo>
                  <a:lnTo>
                    <a:pt x="547620" y="902919"/>
                  </a:lnTo>
                  <a:lnTo>
                    <a:pt x="596949" y="896059"/>
                  </a:lnTo>
                  <a:lnTo>
                    <a:pt x="644562" y="884906"/>
                  </a:lnTo>
                  <a:lnTo>
                    <a:pt x="690208" y="869685"/>
                  </a:lnTo>
                  <a:lnTo>
                    <a:pt x="733637" y="850625"/>
                  </a:lnTo>
                  <a:lnTo>
                    <a:pt x="774600" y="827952"/>
                  </a:lnTo>
                  <a:lnTo>
                    <a:pt x="812848" y="801896"/>
                  </a:lnTo>
                  <a:lnTo>
                    <a:pt x="848129" y="772682"/>
                  </a:lnTo>
                  <a:lnTo>
                    <a:pt x="880195" y="740539"/>
                  </a:lnTo>
                  <a:lnTo>
                    <a:pt x="908796" y="705694"/>
                  </a:lnTo>
                  <a:lnTo>
                    <a:pt x="933683" y="668374"/>
                  </a:lnTo>
                  <a:lnTo>
                    <a:pt x="954604" y="628808"/>
                  </a:lnTo>
                  <a:lnTo>
                    <a:pt x="971311" y="587223"/>
                  </a:lnTo>
                  <a:lnTo>
                    <a:pt x="983554" y="543846"/>
                  </a:lnTo>
                  <a:lnTo>
                    <a:pt x="991082" y="498905"/>
                  </a:lnTo>
                  <a:lnTo>
                    <a:pt x="993648" y="452627"/>
                  </a:lnTo>
                  <a:lnTo>
                    <a:pt x="991082" y="406350"/>
                  </a:lnTo>
                  <a:lnTo>
                    <a:pt x="983554" y="361409"/>
                  </a:lnTo>
                  <a:lnTo>
                    <a:pt x="971311" y="318032"/>
                  </a:lnTo>
                  <a:lnTo>
                    <a:pt x="954604" y="276447"/>
                  </a:lnTo>
                  <a:lnTo>
                    <a:pt x="933683" y="236881"/>
                  </a:lnTo>
                  <a:lnTo>
                    <a:pt x="908796" y="199561"/>
                  </a:lnTo>
                  <a:lnTo>
                    <a:pt x="880195" y="164716"/>
                  </a:lnTo>
                  <a:lnTo>
                    <a:pt x="848129" y="132573"/>
                  </a:lnTo>
                  <a:lnTo>
                    <a:pt x="812848" y="103359"/>
                  </a:lnTo>
                  <a:lnTo>
                    <a:pt x="774600" y="77303"/>
                  </a:lnTo>
                  <a:lnTo>
                    <a:pt x="733637" y="54630"/>
                  </a:lnTo>
                  <a:lnTo>
                    <a:pt x="690208" y="35570"/>
                  </a:lnTo>
                  <a:lnTo>
                    <a:pt x="644562" y="20349"/>
                  </a:lnTo>
                  <a:lnTo>
                    <a:pt x="596949" y="9196"/>
                  </a:lnTo>
                  <a:lnTo>
                    <a:pt x="547620" y="2336"/>
                  </a:lnTo>
                  <a:lnTo>
                    <a:pt x="49682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0886" y="5511546"/>
              <a:ext cx="993775" cy="905510"/>
            </a:xfrm>
            <a:custGeom>
              <a:avLst/>
              <a:gdLst/>
              <a:ahLst/>
              <a:cxnLst/>
              <a:rect l="l" t="t" r="r" b="b"/>
              <a:pathLst>
                <a:path w="993775" h="905510">
                  <a:moveTo>
                    <a:pt x="0" y="452627"/>
                  </a:moveTo>
                  <a:lnTo>
                    <a:pt x="2565" y="406350"/>
                  </a:lnTo>
                  <a:lnTo>
                    <a:pt x="10093" y="361409"/>
                  </a:lnTo>
                  <a:lnTo>
                    <a:pt x="22336" y="318032"/>
                  </a:lnTo>
                  <a:lnTo>
                    <a:pt x="39043" y="276447"/>
                  </a:lnTo>
                  <a:lnTo>
                    <a:pt x="59964" y="236881"/>
                  </a:lnTo>
                  <a:lnTo>
                    <a:pt x="84851" y="199561"/>
                  </a:lnTo>
                  <a:lnTo>
                    <a:pt x="113452" y="164716"/>
                  </a:lnTo>
                  <a:lnTo>
                    <a:pt x="145518" y="132573"/>
                  </a:lnTo>
                  <a:lnTo>
                    <a:pt x="180799" y="103359"/>
                  </a:lnTo>
                  <a:lnTo>
                    <a:pt x="219047" y="77303"/>
                  </a:lnTo>
                  <a:lnTo>
                    <a:pt x="260010" y="54630"/>
                  </a:lnTo>
                  <a:lnTo>
                    <a:pt x="303439" y="35570"/>
                  </a:lnTo>
                  <a:lnTo>
                    <a:pt x="349085" y="20349"/>
                  </a:lnTo>
                  <a:lnTo>
                    <a:pt x="396698" y="9196"/>
                  </a:lnTo>
                  <a:lnTo>
                    <a:pt x="446027" y="2336"/>
                  </a:lnTo>
                  <a:lnTo>
                    <a:pt x="496823" y="0"/>
                  </a:lnTo>
                  <a:lnTo>
                    <a:pt x="547620" y="2336"/>
                  </a:lnTo>
                  <a:lnTo>
                    <a:pt x="596949" y="9196"/>
                  </a:lnTo>
                  <a:lnTo>
                    <a:pt x="644562" y="20349"/>
                  </a:lnTo>
                  <a:lnTo>
                    <a:pt x="690208" y="35570"/>
                  </a:lnTo>
                  <a:lnTo>
                    <a:pt x="733637" y="54630"/>
                  </a:lnTo>
                  <a:lnTo>
                    <a:pt x="774600" y="77303"/>
                  </a:lnTo>
                  <a:lnTo>
                    <a:pt x="812848" y="103359"/>
                  </a:lnTo>
                  <a:lnTo>
                    <a:pt x="848129" y="132573"/>
                  </a:lnTo>
                  <a:lnTo>
                    <a:pt x="880195" y="164716"/>
                  </a:lnTo>
                  <a:lnTo>
                    <a:pt x="908796" y="199561"/>
                  </a:lnTo>
                  <a:lnTo>
                    <a:pt x="933683" y="236881"/>
                  </a:lnTo>
                  <a:lnTo>
                    <a:pt x="954604" y="276447"/>
                  </a:lnTo>
                  <a:lnTo>
                    <a:pt x="971311" y="318032"/>
                  </a:lnTo>
                  <a:lnTo>
                    <a:pt x="983554" y="361409"/>
                  </a:lnTo>
                  <a:lnTo>
                    <a:pt x="991082" y="406350"/>
                  </a:lnTo>
                  <a:lnTo>
                    <a:pt x="993648" y="452627"/>
                  </a:lnTo>
                  <a:lnTo>
                    <a:pt x="991082" y="498905"/>
                  </a:lnTo>
                  <a:lnTo>
                    <a:pt x="983554" y="543846"/>
                  </a:lnTo>
                  <a:lnTo>
                    <a:pt x="971311" y="587223"/>
                  </a:lnTo>
                  <a:lnTo>
                    <a:pt x="954604" y="628808"/>
                  </a:lnTo>
                  <a:lnTo>
                    <a:pt x="933683" y="668374"/>
                  </a:lnTo>
                  <a:lnTo>
                    <a:pt x="908796" y="705694"/>
                  </a:lnTo>
                  <a:lnTo>
                    <a:pt x="880195" y="740539"/>
                  </a:lnTo>
                  <a:lnTo>
                    <a:pt x="848129" y="772682"/>
                  </a:lnTo>
                  <a:lnTo>
                    <a:pt x="812848" y="801896"/>
                  </a:lnTo>
                  <a:lnTo>
                    <a:pt x="774600" y="827952"/>
                  </a:lnTo>
                  <a:lnTo>
                    <a:pt x="733637" y="850625"/>
                  </a:lnTo>
                  <a:lnTo>
                    <a:pt x="690208" y="869685"/>
                  </a:lnTo>
                  <a:lnTo>
                    <a:pt x="644562" y="884906"/>
                  </a:lnTo>
                  <a:lnTo>
                    <a:pt x="596949" y="896059"/>
                  </a:lnTo>
                  <a:lnTo>
                    <a:pt x="547620" y="902919"/>
                  </a:lnTo>
                  <a:lnTo>
                    <a:pt x="496823" y="905255"/>
                  </a:lnTo>
                  <a:lnTo>
                    <a:pt x="446027" y="902919"/>
                  </a:lnTo>
                  <a:lnTo>
                    <a:pt x="396698" y="896059"/>
                  </a:lnTo>
                  <a:lnTo>
                    <a:pt x="349085" y="884906"/>
                  </a:lnTo>
                  <a:lnTo>
                    <a:pt x="303439" y="869685"/>
                  </a:lnTo>
                  <a:lnTo>
                    <a:pt x="260010" y="850625"/>
                  </a:lnTo>
                  <a:lnTo>
                    <a:pt x="219047" y="827952"/>
                  </a:lnTo>
                  <a:lnTo>
                    <a:pt x="180799" y="801896"/>
                  </a:lnTo>
                  <a:lnTo>
                    <a:pt x="145518" y="772682"/>
                  </a:lnTo>
                  <a:lnTo>
                    <a:pt x="113452" y="740539"/>
                  </a:lnTo>
                  <a:lnTo>
                    <a:pt x="84851" y="705694"/>
                  </a:lnTo>
                  <a:lnTo>
                    <a:pt x="59964" y="668374"/>
                  </a:lnTo>
                  <a:lnTo>
                    <a:pt x="39043" y="628808"/>
                  </a:lnTo>
                  <a:lnTo>
                    <a:pt x="22336" y="587223"/>
                  </a:lnTo>
                  <a:lnTo>
                    <a:pt x="10093" y="543846"/>
                  </a:lnTo>
                  <a:lnTo>
                    <a:pt x="2565" y="498905"/>
                  </a:lnTo>
                  <a:lnTo>
                    <a:pt x="0" y="452627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78916" y="5682488"/>
            <a:ext cx="2971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Arial Black"/>
                <a:cs typeface="Arial Black"/>
              </a:rPr>
              <a:t>5</a:t>
            </a:r>
            <a:endParaRPr sz="32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4600" y="551995"/>
            <a:ext cx="3352800" cy="683260"/>
          </a:xfrm>
          <a:custGeom>
            <a:avLst/>
            <a:gdLst/>
            <a:ahLst/>
            <a:cxnLst/>
            <a:rect l="l" t="t" r="r" b="b"/>
            <a:pathLst>
              <a:path w="3642360" h="683260">
                <a:moveTo>
                  <a:pt x="3642347" y="0"/>
                </a:moveTo>
                <a:lnTo>
                  <a:pt x="1403604" y="0"/>
                </a:lnTo>
                <a:lnTo>
                  <a:pt x="1005840" y="0"/>
                </a:lnTo>
                <a:lnTo>
                  <a:pt x="836676" y="0"/>
                </a:lnTo>
                <a:lnTo>
                  <a:pt x="0" y="0"/>
                </a:lnTo>
                <a:lnTo>
                  <a:pt x="0" y="682739"/>
                </a:lnTo>
                <a:lnTo>
                  <a:pt x="836676" y="682739"/>
                </a:lnTo>
                <a:lnTo>
                  <a:pt x="1005840" y="682739"/>
                </a:lnTo>
                <a:lnTo>
                  <a:pt x="1403604" y="682739"/>
                </a:lnTo>
                <a:lnTo>
                  <a:pt x="3642347" y="682739"/>
                </a:lnTo>
                <a:lnTo>
                  <a:pt x="364234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206500" y="551995"/>
            <a:ext cx="60325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0" dirty="0" err="1">
                <a:latin typeface="SimSun"/>
                <a:cs typeface="SimSun"/>
              </a:rPr>
              <a:t>點選</a:t>
            </a:r>
            <a:r>
              <a:rPr sz="4400" spc="-400" dirty="0">
                <a:latin typeface="SimSun"/>
                <a:cs typeface="SimSun"/>
              </a:rPr>
              <a:t> </a:t>
            </a:r>
            <a:r>
              <a:rPr sz="4400" spc="-75" dirty="0">
                <a:latin typeface="Calibri Light"/>
                <a:cs typeface="Calibri Light"/>
              </a:rPr>
              <a:t> </a:t>
            </a:r>
            <a:r>
              <a:rPr sz="4400" b="1" spc="-5" dirty="0">
                <a:latin typeface="Microsoft JhengHei"/>
                <a:cs typeface="Microsoft JhengHei"/>
              </a:rPr>
              <a:t>朗讀競賽</a:t>
            </a:r>
            <a:r>
              <a:rPr sz="4400" spc="-30" dirty="0">
                <a:latin typeface="SimSun"/>
                <a:cs typeface="SimSun"/>
              </a:rPr>
              <a:t>試卷</a:t>
            </a:r>
            <a:endParaRPr sz="4400" dirty="0">
              <a:latin typeface="SimSun"/>
              <a:cs typeface="SimSu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6598" y="2045398"/>
            <a:ext cx="935355" cy="853440"/>
            <a:chOff x="216598" y="2045398"/>
            <a:chExt cx="935355" cy="853440"/>
          </a:xfrm>
        </p:grpSpPr>
        <p:sp>
          <p:nvSpPr>
            <p:cNvPr id="5" name="object 5"/>
            <p:cNvSpPr/>
            <p:nvPr/>
          </p:nvSpPr>
          <p:spPr>
            <a:xfrm>
              <a:off x="230886" y="2059685"/>
              <a:ext cx="906780" cy="824865"/>
            </a:xfrm>
            <a:custGeom>
              <a:avLst/>
              <a:gdLst/>
              <a:ahLst/>
              <a:cxnLst/>
              <a:rect l="l" t="t" r="r" b="b"/>
              <a:pathLst>
                <a:path w="906780" h="824864">
                  <a:moveTo>
                    <a:pt x="453390" y="0"/>
                  </a:moveTo>
                  <a:lnTo>
                    <a:pt x="403987" y="2418"/>
                  </a:lnTo>
                  <a:lnTo>
                    <a:pt x="356125" y="9506"/>
                  </a:lnTo>
                  <a:lnTo>
                    <a:pt x="310081" y="21012"/>
                  </a:lnTo>
                  <a:lnTo>
                    <a:pt x="266131" y="36686"/>
                  </a:lnTo>
                  <a:lnTo>
                    <a:pt x="224552" y="56275"/>
                  </a:lnTo>
                  <a:lnTo>
                    <a:pt x="185621" y="79528"/>
                  </a:lnTo>
                  <a:lnTo>
                    <a:pt x="149613" y="106194"/>
                  </a:lnTo>
                  <a:lnTo>
                    <a:pt x="116806" y="136022"/>
                  </a:lnTo>
                  <a:lnTo>
                    <a:pt x="87476" y="168761"/>
                  </a:lnTo>
                  <a:lnTo>
                    <a:pt x="61899" y="204159"/>
                  </a:lnTo>
                  <a:lnTo>
                    <a:pt x="40353" y="241965"/>
                  </a:lnTo>
                  <a:lnTo>
                    <a:pt x="23113" y="281927"/>
                  </a:lnTo>
                  <a:lnTo>
                    <a:pt x="10457" y="323795"/>
                  </a:lnTo>
                  <a:lnTo>
                    <a:pt x="2660" y="367317"/>
                  </a:lnTo>
                  <a:lnTo>
                    <a:pt x="0" y="412241"/>
                  </a:lnTo>
                  <a:lnTo>
                    <a:pt x="2660" y="457166"/>
                  </a:lnTo>
                  <a:lnTo>
                    <a:pt x="10457" y="500688"/>
                  </a:lnTo>
                  <a:lnTo>
                    <a:pt x="23113" y="542556"/>
                  </a:lnTo>
                  <a:lnTo>
                    <a:pt x="40353" y="582518"/>
                  </a:lnTo>
                  <a:lnTo>
                    <a:pt x="61899" y="620324"/>
                  </a:lnTo>
                  <a:lnTo>
                    <a:pt x="87476" y="655722"/>
                  </a:lnTo>
                  <a:lnTo>
                    <a:pt x="116806" y="688461"/>
                  </a:lnTo>
                  <a:lnTo>
                    <a:pt x="149613" y="718289"/>
                  </a:lnTo>
                  <a:lnTo>
                    <a:pt x="185621" y="744955"/>
                  </a:lnTo>
                  <a:lnTo>
                    <a:pt x="224552" y="768208"/>
                  </a:lnTo>
                  <a:lnTo>
                    <a:pt x="266131" y="787797"/>
                  </a:lnTo>
                  <a:lnTo>
                    <a:pt x="310081" y="803471"/>
                  </a:lnTo>
                  <a:lnTo>
                    <a:pt x="356125" y="814977"/>
                  </a:lnTo>
                  <a:lnTo>
                    <a:pt x="403987" y="822065"/>
                  </a:lnTo>
                  <a:lnTo>
                    <a:pt x="453390" y="824484"/>
                  </a:lnTo>
                  <a:lnTo>
                    <a:pt x="502792" y="822065"/>
                  </a:lnTo>
                  <a:lnTo>
                    <a:pt x="550654" y="814977"/>
                  </a:lnTo>
                  <a:lnTo>
                    <a:pt x="596698" y="803471"/>
                  </a:lnTo>
                  <a:lnTo>
                    <a:pt x="640648" y="787797"/>
                  </a:lnTo>
                  <a:lnTo>
                    <a:pt x="682227" y="768208"/>
                  </a:lnTo>
                  <a:lnTo>
                    <a:pt x="721158" y="744955"/>
                  </a:lnTo>
                  <a:lnTo>
                    <a:pt x="757166" y="718289"/>
                  </a:lnTo>
                  <a:lnTo>
                    <a:pt x="789973" y="688461"/>
                  </a:lnTo>
                  <a:lnTo>
                    <a:pt x="819303" y="655722"/>
                  </a:lnTo>
                  <a:lnTo>
                    <a:pt x="844880" y="620324"/>
                  </a:lnTo>
                  <a:lnTo>
                    <a:pt x="866426" y="582518"/>
                  </a:lnTo>
                  <a:lnTo>
                    <a:pt x="883666" y="542556"/>
                  </a:lnTo>
                  <a:lnTo>
                    <a:pt x="896322" y="500688"/>
                  </a:lnTo>
                  <a:lnTo>
                    <a:pt x="904119" y="457166"/>
                  </a:lnTo>
                  <a:lnTo>
                    <a:pt x="906780" y="412241"/>
                  </a:lnTo>
                  <a:lnTo>
                    <a:pt x="904119" y="367317"/>
                  </a:lnTo>
                  <a:lnTo>
                    <a:pt x="896322" y="323795"/>
                  </a:lnTo>
                  <a:lnTo>
                    <a:pt x="883666" y="281927"/>
                  </a:lnTo>
                  <a:lnTo>
                    <a:pt x="866426" y="241965"/>
                  </a:lnTo>
                  <a:lnTo>
                    <a:pt x="844880" y="204159"/>
                  </a:lnTo>
                  <a:lnTo>
                    <a:pt x="819303" y="168761"/>
                  </a:lnTo>
                  <a:lnTo>
                    <a:pt x="789973" y="136022"/>
                  </a:lnTo>
                  <a:lnTo>
                    <a:pt x="757166" y="106194"/>
                  </a:lnTo>
                  <a:lnTo>
                    <a:pt x="721158" y="79528"/>
                  </a:lnTo>
                  <a:lnTo>
                    <a:pt x="682227" y="56275"/>
                  </a:lnTo>
                  <a:lnTo>
                    <a:pt x="640648" y="36686"/>
                  </a:lnTo>
                  <a:lnTo>
                    <a:pt x="596698" y="21012"/>
                  </a:lnTo>
                  <a:lnTo>
                    <a:pt x="550654" y="9506"/>
                  </a:lnTo>
                  <a:lnTo>
                    <a:pt x="502792" y="2418"/>
                  </a:lnTo>
                  <a:lnTo>
                    <a:pt x="45339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0886" y="2059685"/>
              <a:ext cx="906780" cy="824865"/>
            </a:xfrm>
            <a:custGeom>
              <a:avLst/>
              <a:gdLst/>
              <a:ahLst/>
              <a:cxnLst/>
              <a:rect l="l" t="t" r="r" b="b"/>
              <a:pathLst>
                <a:path w="906780" h="824864">
                  <a:moveTo>
                    <a:pt x="0" y="412241"/>
                  </a:moveTo>
                  <a:lnTo>
                    <a:pt x="2660" y="367317"/>
                  </a:lnTo>
                  <a:lnTo>
                    <a:pt x="10457" y="323795"/>
                  </a:lnTo>
                  <a:lnTo>
                    <a:pt x="23113" y="281927"/>
                  </a:lnTo>
                  <a:lnTo>
                    <a:pt x="40353" y="241965"/>
                  </a:lnTo>
                  <a:lnTo>
                    <a:pt x="61899" y="204159"/>
                  </a:lnTo>
                  <a:lnTo>
                    <a:pt x="87476" y="168761"/>
                  </a:lnTo>
                  <a:lnTo>
                    <a:pt x="116806" y="136022"/>
                  </a:lnTo>
                  <a:lnTo>
                    <a:pt x="149613" y="106194"/>
                  </a:lnTo>
                  <a:lnTo>
                    <a:pt x="185621" y="79528"/>
                  </a:lnTo>
                  <a:lnTo>
                    <a:pt x="224552" y="56275"/>
                  </a:lnTo>
                  <a:lnTo>
                    <a:pt x="266131" y="36686"/>
                  </a:lnTo>
                  <a:lnTo>
                    <a:pt x="310081" y="21012"/>
                  </a:lnTo>
                  <a:lnTo>
                    <a:pt x="356125" y="9506"/>
                  </a:lnTo>
                  <a:lnTo>
                    <a:pt x="403987" y="2418"/>
                  </a:lnTo>
                  <a:lnTo>
                    <a:pt x="453390" y="0"/>
                  </a:lnTo>
                  <a:lnTo>
                    <a:pt x="502792" y="2418"/>
                  </a:lnTo>
                  <a:lnTo>
                    <a:pt x="550654" y="9506"/>
                  </a:lnTo>
                  <a:lnTo>
                    <a:pt x="596698" y="21012"/>
                  </a:lnTo>
                  <a:lnTo>
                    <a:pt x="640648" y="36686"/>
                  </a:lnTo>
                  <a:lnTo>
                    <a:pt x="682227" y="56275"/>
                  </a:lnTo>
                  <a:lnTo>
                    <a:pt x="721158" y="79528"/>
                  </a:lnTo>
                  <a:lnTo>
                    <a:pt x="757166" y="106194"/>
                  </a:lnTo>
                  <a:lnTo>
                    <a:pt x="789973" y="136022"/>
                  </a:lnTo>
                  <a:lnTo>
                    <a:pt x="819303" y="168761"/>
                  </a:lnTo>
                  <a:lnTo>
                    <a:pt x="844880" y="204159"/>
                  </a:lnTo>
                  <a:lnTo>
                    <a:pt x="866426" y="241965"/>
                  </a:lnTo>
                  <a:lnTo>
                    <a:pt x="883666" y="281927"/>
                  </a:lnTo>
                  <a:lnTo>
                    <a:pt x="896322" y="323795"/>
                  </a:lnTo>
                  <a:lnTo>
                    <a:pt x="904119" y="367317"/>
                  </a:lnTo>
                  <a:lnTo>
                    <a:pt x="906780" y="412241"/>
                  </a:lnTo>
                  <a:lnTo>
                    <a:pt x="904119" y="457166"/>
                  </a:lnTo>
                  <a:lnTo>
                    <a:pt x="896322" y="500688"/>
                  </a:lnTo>
                  <a:lnTo>
                    <a:pt x="883666" y="542556"/>
                  </a:lnTo>
                  <a:lnTo>
                    <a:pt x="866426" y="582518"/>
                  </a:lnTo>
                  <a:lnTo>
                    <a:pt x="844880" y="620324"/>
                  </a:lnTo>
                  <a:lnTo>
                    <a:pt x="819303" y="655722"/>
                  </a:lnTo>
                  <a:lnTo>
                    <a:pt x="789973" y="688461"/>
                  </a:lnTo>
                  <a:lnTo>
                    <a:pt x="757166" y="718289"/>
                  </a:lnTo>
                  <a:lnTo>
                    <a:pt x="721158" y="744955"/>
                  </a:lnTo>
                  <a:lnTo>
                    <a:pt x="682227" y="768208"/>
                  </a:lnTo>
                  <a:lnTo>
                    <a:pt x="640648" y="787797"/>
                  </a:lnTo>
                  <a:lnTo>
                    <a:pt x="596698" y="803471"/>
                  </a:lnTo>
                  <a:lnTo>
                    <a:pt x="550654" y="814977"/>
                  </a:lnTo>
                  <a:lnTo>
                    <a:pt x="502792" y="822065"/>
                  </a:lnTo>
                  <a:lnTo>
                    <a:pt x="453390" y="824484"/>
                  </a:lnTo>
                  <a:lnTo>
                    <a:pt x="403987" y="822065"/>
                  </a:lnTo>
                  <a:lnTo>
                    <a:pt x="356125" y="814977"/>
                  </a:lnTo>
                  <a:lnTo>
                    <a:pt x="310081" y="803471"/>
                  </a:lnTo>
                  <a:lnTo>
                    <a:pt x="266131" y="787797"/>
                  </a:lnTo>
                  <a:lnTo>
                    <a:pt x="224552" y="768208"/>
                  </a:lnTo>
                  <a:lnTo>
                    <a:pt x="185621" y="744955"/>
                  </a:lnTo>
                  <a:lnTo>
                    <a:pt x="149613" y="718289"/>
                  </a:lnTo>
                  <a:lnTo>
                    <a:pt x="116806" y="688461"/>
                  </a:lnTo>
                  <a:lnTo>
                    <a:pt x="87476" y="655722"/>
                  </a:lnTo>
                  <a:lnTo>
                    <a:pt x="61899" y="620324"/>
                  </a:lnTo>
                  <a:lnTo>
                    <a:pt x="40353" y="582518"/>
                  </a:lnTo>
                  <a:lnTo>
                    <a:pt x="23113" y="542556"/>
                  </a:lnTo>
                  <a:lnTo>
                    <a:pt x="10457" y="500688"/>
                  </a:lnTo>
                  <a:lnTo>
                    <a:pt x="2660" y="457166"/>
                  </a:lnTo>
                  <a:lnTo>
                    <a:pt x="0" y="412241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35635" y="2189480"/>
            <a:ext cx="2971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Arial Black"/>
                <a:cs typeface="Arial Black"/>
              </a:rPr>
              <a:t>6</a:t>
            </a:r>
            <a:endParaRPr sz="3200">
              <a:latin typeface="Arial Black"/>
              <a:cs typeface="Arial Black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6340" y="1359408"/>
            <a:ext cx="10386060" cy="2354580"/>
            <a:chOff x="1196340" y="1359408"/>
            <a:chExt cx="10386060" cy="235458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4835" y="1556004"/>
              <a:ext cx="10102596" cy="21579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96340" y="1359408"/>
              <a:ext cx="10386060" cy="1559560"/>
            </a:xfrm>
            <a:custGeom>
              <a:avLst/>
              <a:gdLst/>
              <a:ahLst/>
              <a:cxnLst/>
              <a:rect l="l" t="t" r="r" b="b"/>
              <a:pathLst>
                <a:path w="10462260" h="1559560">
                  <a:moveTo>
                    <a:pt x="0" y="1559052"/>
                  </a:moveTo>
                  <a:lnTo>
                    <a:pt x="10462260" y="1559052"/>
                  </a:lnTo>
                  <a:lnTo>
                    <a:pt x="10462260" y="0"/>
                  </a:lnTo>
                  <a:lnTo>
                    <a:pt x="0" y="0"/>
                  </a:lnTo>
                  <a:lnTo>
                    <a:pt x="0" y="1559052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6014" y="457200"/>
            <a:ext cx="8836661" cy="1323054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ct val="89600"/>
              </a:lnSpc>
              <a:spcBef>
                <a:spcPts val="705"/>
              </a:spcBef>
            </a:pPr>
            <a:r>
              <a:rPr sz="4000" spc="-45" dirty="0" err="1">
                <a:latin typeface="SimSun"/>
                <a:cs typeface="SimSun"/>
              </a:rPr>
              <a:t>如出現要求允許使用麥克風請按</a:t>
            </a:r>
            <a:r>
              <a:rPr sz="4900" b="1" spc="-45" dirty="0" err="1">
                <a:latin typeface="Microsoft JhengHei"/>
                <a:cs typeface="Microsoft JhengHei"/>
              </a:rPr>
              <a:t>允許</a:t>
            </a:r>
            <a:r>
              <a:rPr lang="zh-TW" altLang="en-US" sz="4000" spc="-50" dirty="0">
                <a:latin typeface="Calibri Light"/>
                <a:cs typeface="Calibri Light"/>
              </a:rPr>
              <a:t>，</a:t>
            </a:r>
            <a:r>
              <a:rPr sz="4000" spc="-45" dirty="0" err="1">
                <a:latin typeface="SimSun"/>
                <a:cs typeface="SimSun"/>
              </a:rPr>
              <a:t>不然麥克風收不到音訊</a:t>
            </a:r>
            <a:endParaRPr sz="4000" dirty="0">
              <a:latin typeface="SimSun"/>
              <a:cs typeface="SimSu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71701" y="2227294"/>
            <a:ext cx="8310500" cy="3473196"/>
            <a:chOff x="1216913" y="2180844"/>
            <a:chExt cx="8960717" cy="3473196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26336" y="2180844"/>
              <a:ext cx="4560007" cy="34731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12163" y="3617976"/>
              <a:ext cx="8865467" cy="1248410"/>
            </a:xfrm>
            <a:custGeom>
              <a:avLst/>
              <a:gdLst/>
              <a:ahLst/>
              <a:cxnLst/>
              <a:rect l="l" t="t" r="r" b="b"/>
              <a:pathLst>
                <a:path w="10567670" h="1248410">
                  <a:moveTo>
                    <a:pt x="0" y="1248156"/>
                  </a:moveTo>
                  <a:lnTo>
                    <a:pt x="10567416" y="1248156"/>
                  </a:lnTo>
                  <a:lnTo>
                    <a:pt x="10567416" y="0"/>
                  </a:lnTo>
                  <a:lnTo>
                    <a:pt x="0" y="0"/>
                  </a:lnTo>
                  <a:lnTo>
                    <a:pt x="0" y="1248156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16913" y="2521458"/>
              <a:ext cx="1137285" cy="969644"/>
            </a:xfrm>
            <a:custGeom>
              <a:avLst/>
              <a:gdLst/>
              <a:ahLst/>
              <a:cxnLst/>
              <a:rect l="l" t="t" r="r" b="b"/>
              <a:pathLst>
                <a:path w="1137285" h="969645">
                  <a:moveTo>
                    <a:pt x="568452" y="0"/>
                  </a:moveTo>
                  <a:lnTo>
                    <a:pt x="516711" y="1979"/>
                  </a:lnTo>
                  <a:lnTo>
                    <a:pt x="466272" y="7806"/>
                  </a:lnTo>
                  <a:lnTo>
                    <a:pt x="417336" y="17307"/>
                  </a:lnTo>
                  <a:lnTo>
                    <a:pt x="370102" y="30312"/>
                  </a:lnTo>
                  <a:lnTo>
                    <a:pt x="324771" y="46651"/>
                  </a:lnTo>
                  <a:lnTo>
                    <a:pt x="281544" y="66152"/>
                  </a:lnTo>
                  <a:lnTo>
                    <a:pt x="240623" y="88645"/>
                  </a:lnTo>
                  <a:lnTo>
                    <a:pt x="202206" y="113959"/>
                  </a:lnTo>
                  <a:lnTo>
                    <a:pt x="166496" y="141922"/>
                  </a:lnTo>
                  <a:lnTo>
                    <a:pt x="133693" y="172364"/>
                  </a:lnTo>
                  <a:lnTo>
                    <a:pt x="103998" y="205114"/>
                  </a:lnTo>
                  <a:lnTo>
                    <a:pt x="77611" y="240001"/>
                  </a:lnTo>
                  <a:lnTo>
                    <a:pt x="54732" y="276855"/>
                  </a:lnTo>
                  <a:lnTo>
                    <a:pt x="35564" y="315503"/>
                  </a:lnTo>
                  <a:lnTo>
                    <a:pt x="20305" y="355776"/>
                  </a:lnTo>
                  <a:lnTo>
                    <a:pt x="9158" y="397502"/>
                  </a:lnTo>
                  <a:lnTo>
                    <a:pt x="2323" y="440511"/>
                  </a:lnTo>
                  <a:lnTo>
                    <a:pt x="0" y="484631"/>
                  </a:lnTo>
                  <a:lnTo>
                    <a:pt x="2323" y="528752"/>
                  </a:lnTo>
                  <a:lnTo>
                    <a:pt x="9158" y="571761"/>
                  </a:lnTo>
                  <a:lnTo>
                    <a:pt x="20305" y="613487"/>
                  </a:lnTo>
                  <a:lnTo>
                    <a:pt x="35564" y="653760"/>
                  </a:lnTo>
                  <a:lnTo>
                    <a:pt x="54732" y="692408"/>
                  </a:lnTo>
                  <a:lnTo>
                    <a:pt x="77611" y="729262"/>
                  </a:lnTo>
                  <a:lnTo>
                    <a:pt x="103998" y="764149"/>
                  </a:lnTo>
                  <a:lnTo>
                    <a:pt x="133693" y="796899"/>
                  </a:lnTo>
                  <a:lnTo>
                    <a:pt x="166497" y="827341"/>
                  </a:lnTo>
                  <a:lnTo>
                    <a:pt x="202206" y="855304"/>
                  </a:lnTo>
                  <a:lnTo>
                    <a:pt x="240623" y="880618"/>
                  </a:lnTo>
                  <a:lnTo>
                    <a:pt x="281544" y="903111"/>
                  </a:lnTo>
                  <a:lnTo>
                    <a:pt x="324771" y="922612"/>
                  </a:lnTo>
                  <a:lnTo>
                    <a:pt x="370102" y="938951"/>
                  </a:lnTo>
                  <a:lnTo>
                    <a:pt x="417336" y="951956"/>
                  </a:lnTo>
                  <a:lnTo>
                    <a:pt x="466272" y="961457"/>
                  </a:lnTo>
                  <a:lnTo>
                    <a:pt x="516711" y="967284"/>
                  </a:lnTo>
                  <a:lnTo>
                    <a:pt x="568452" y="969263"/>
                  </a:lnTo>
                  <a:lnTo>
                    <a:pt x="620192" y="967284"/>
                  </a:lnTo>
                  <a:lnTo>
                    <a:pt x="670631" y="961457"/>
                  </a:lnTo>
                  <a:lnTo>
                    <a:pt x="719567" y="951956"/>
                  </a:lnTo>
                  <a:lnTo>
                    <a:pt x="766801" y="938951"/>
                  </a:lnTo>
                  <a:lnTo>
                    <a:pt x="812132" y="922612"/>
                  </a:lnTo>
                  <a:lnTo>
                    <a:pt x="855359" y="903111"/>
                  </a:lnTo>
                  <a:lnTo>
                    <a:pt x="896280" y="880618"/>
                  </a:lnTo>
                  <a:lnTo>
                    <a:pt x="934697" y="855304"/>
                  </a:lnTo>
                  <a:lnTo>
                    <a:pt x="970407" y="827341"/>
                  </a:lnTo>
                  <a:lnTo>
                    <a:pt x="1003210" y="796899"/>
                  </a:lnTo>
                  <a:lnTo>
                    <a:pt x="1032905" y="764149"/>
                  </a:lnTo>
                  <a:lnTo>
                    <a:pt x="1059292" y="729262"/>
                  </a:lnTo>
                  <a:lnTo>
                    <a:pt x="1082171" y="692408"/>
                  </a:lnTo>
                  <a:lnTo>
                    <a:pt x="1101339" y="653760"/>
                  </a:lnTo>
                  <a:lnTo>
                    <a:pt x="1116598" y="613487"/>
                  </a:lnTo>
                  <a:lnTo>
                    <a:pt x="1127745" y="571761"/>
                  </a:lnTo>
                  <a:lnTo>
                    <a:pt x="1134580" y="528752"/>
                  </a:lnTo>
                  <a:lnTo>
                    <a:pt x="1136904" y="484631"/>
                  </a:lnTo>
                  <a:lnTo>
                    <a:pt x="1134580" y="440511"/>
                  </a:lnTo>
                  <a:lnTo>
                    <a:pt x="1127745" y="397502"/>
                  </a:lnTo>
                  <a:lnTo>
                    <a:pt x="1116598" y="355776"/>
                  </a:lnTo>
                  <a:lnTo>
                    <a:pt x="1101339" y="315503"/>
                  </a:lnTo>
                  <a:lnTo>
                    <a:pt x="1082171" y="276855"/>
                  </a:lnTo>
                  <a:lnTo>
                    <a:pt x="1059292" y="240001"/>
                  </a:lnTo>
                  <a:lnTo>
                    <a:pt x="1032905" y="205114"/>
                  </a:lnTo>
                  <a:lnTo>
                    <a:pt x="1003210" y="172364"/>
                  </a:lnTo>
                  <a:lnTo>
                    <a:pt x="970407" y="141922"/>
                  </a:lnTo>
                  <a:lnTo>
                    <a:pt x="934697" y="113959"/>
                  </a:lnTo>
                  <a:lnTo>
                    <a:pt x="896280" y="88645"/>
                  </a:lnTo>
                  <a:lnTo>
                    <a:pt x="855359" y="66152"/>
                  </a:lnTo>
                  <a:lnTo>
                    <a:pt x="812132" y="46651"/>
                  </a:lnTo>
                  <a:lnTo>
                    <a:pt x="766801" y="30312"/>
                  </a:lnTo>
                  <a:lnTo>
                    <a:pt x="719567" y="17307"/>
                  </a:lnTo>
                  <a:lnTo>
                    <a:pt x="670631" y="7806"/>
                  </a:lnTo>
                  <a:lnTo>
                    <a:pt x="620192" y="1979"/>
                  </a:lnTo>
                  <a:lnTo>
                    <a:pt x="56845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16913" y="2521458"/>
              <a:ext cx="1137285" cy="969644"/>
            </a:xfrm>
            <a:custGeom>
              <a:avLst/>
              <a:gdLst/>
              <a:ahLst/>
              <a:cxnLst/>
              <a:rect l="l" t="t" r="r" b="b"/>
              <a:pathLst>
                <a:path w="1137285" h="969645">
                  <a:moveTo>
                    <a:pt x="0" y="484631"/>
                  </a:moveTo>
                  <a:lnTo>
                    <a:pt x="2323" y="440511"/>
                  </a:lnTo>
                  <a:lnTo>
                    <a:pt x="9158" y="397502"/>
                  </a:lnTo>
                  <a:lnTo>
                    <a:pt x="20305" y="355776"/>
                  </a:lnTo>
                  <a:lnTo>
                    <a:pt x="35564" y="315503"/>
                  </a:lnTo>
                  <a:lnTo>
                    <a:pt x="54732" y="276855"/>
                  </a:lnTo>
                  <a:lnTo>
                    <a:pt x="77611" y="240001"/>
                  </a:lnTo>
                  <a:lnTo>
                    <a:pt x="103998" y="205114"/>
                  </a:lnTo>
                  <a:lnTo>
                    <a:pt x="133693" y="172364"/>
                  </a:lnTo>
                  <a:lnTo>
                    <a:pt x="166496" y="141922"/>
                  </a:lnTo>
                  <a:lnTo>
                    <a:pt x="202206" y="113959"/>
                  </a:lnTo>
                  <a:lnTo>
                    <a:pt x="240623" y="88645"/>
                  </a:lnTo>
                  <a:lnTo>
                    <a:pt x="281544" y="66152"/>
                  </a:lnTo>
                  <a:lnTo>
                    <a:pt x="324771" y="46651"/>
                  </a:lnTo>
                  <a:lnTo>
                    <a:pt x="370102" y="30312"/>
                  </a:lnTo>
                  <a:lnTo>
                    <a:pt x="417336" y="17307"/>
                  </a:lnTo>
                  <a:lnTo>
                    <a:pt x="466272" y="7806"/>
                  </a:lnTo>
                  <a:lnTo>
                    <a:pt x="516711" y="1979"/>
                  </a:lnTo>
                  <a:lnTo>
                    <a:pt x="568452" y="0"/>
                  </a:lnTo>
                  <a:lnTo>
                    <a:pt x="620192" y="1979"/>
                  </a:lnTo>
                  <a:lnTo>
                    <a:pt x="670631" y="7806"/>
                  </a:lnTo>
                  <a:lnTo>
                    <a:pt x="719567" y="17307"/>
                  </a:lnTo>
                  <a:lnTo>
                    <a:pt x="766801" y="30312"/>
                  </a:lnTo>
                  <a:lnTo>
                    <a:pt x="812132" y="46651"/>
                  </a:lnTo>
                  <a:lnTo>
                    <a:pt x="855359" y="66152"/>
                  </a:lnTo>
                  <a:lnTo>
                    <a:pt x="896280" y="88645"/>
                  </a:lnTo>
                  <a:lnTo>
                    <a:pt x="934697" y="113959"/>
                  </a:lnTo>
                  <a:lnTo>
                    <a:pt x="970407" y="141922"/>
                  </a:lnTo>
                  <a:lnTo>
                    <a:pt x="1003210" y="172364"/>
                  </a:lnTo>
                  <a:lnTo>
                    <a:pt x="1032905" y="205114"/>
                  </a:lnTo>
                  <a:lnTo>
                    <a:pt x="1059292" y="240001"/>
                  </a:lnTo>
                  <a:lnTo>
                    <a:pt x="1082171" y="276855"/>
                  </a:lnTo>
                  <a:lnTo>
                    <a:pt x="1101339" y="315503"/>
                  </a:lnTo>
                  <a:lnTo>
                    <a:pt x="1116598" y="355776"/>
                  </a:lnTo>
                  <a:lnTo>
                    <a:pt x="1127745" y="397502"/>
                  </a:lnTo>
                  <a:lnTo>
                    <a:pt x="1134580" y="440511"/>
                  </a:lnTo>
                  <a:lnTo>
                    <a:pt x="1136904" y="484631"/>
                  </a:lnTo>
                  <a:lnTo>
                    <a:pt x="1134580" y="528752"/>
                  </a:lnTo>
                  <a:lnTo>
                    <a:pt x="1127745" y="571761"/>
                  </a:lnTo>
                  <a:lnTo>
                    <a:pt x="1116598" y="613487"/>
                  </a:lnTo>
                  <a:lnTo>
                    <a:pt x="1101339" y="653760"/>
                  </a:lnTo>
                  <a:lnTo>
                    <a:pt x="1082171" y="692408"/>
                  </a:lnTo>
                  <a:lnTo>
                    <a:pt x="1059292" y="729262"/>
                  </a:lnTo>
                  <a:lnTo>
                    <a:pt x="1032905" y="764149"/>
                  </a:lnTo>
                  <a:lnTo>
                    <a:pt x="1003210" y="796899"/>
                  </a:lnTo>
                  <a:lnTo>
                    <a:pt x="970407" y="827341"/>
                  </a:lnTo>
                  <a:lnTo>
                    <a:pt x="934697" y="855304"/>
                  </a:lnTo>
                  <a:lnTo>
                    <a:pt x="896280" y="880618"/>
                  </a:lnTo>
                  <a:lnTo>
                    <a:pt x="855359" y="903111"/>
                  </a:lnTo>
                  <a:lnTo>
                    <a:pt x="812132" y="922612"/>
                  </a:lnTo>
                  <a:lnTo>
                    <a:pt x="766801" y="938951"/>
                  </a:lnTo>
                  <a:lnTo>
                    <a:pt x="719567" y="951956"/>
                  </a:lnTo>
                  <a:lnTo>
                    <a:pt x="670631" y="961457"/>
                  </a:lnTo>
                  <a:lnTo>
                    <a:pt x="620192" y="967284"/>
                  </a:lnTo>
                  <a:lnTo>
                    <a:pt x="568452" y="969263"/>
                  </a:lnTo>
                  <a:lnTo>
                    <a:pt x="516711" y="967284"/>
                  </a:lnTo>
                  <a:lnTo>
                    <a:pt x="466272" y="961457"/>
                  </a:lnTo>
                  <a:lnTo>
                    <a:pt x="417336" y="951956"/>
                  </a:lnTo>
                  <a:lnTo>
                    <a:pt x="370102" y="938951"/>
                  </a:lnTo>
                  <a:lnTo>
                    <a:pt x="324771" y="922612"/>
                  </a:lnTo>
                  <a:lnTo>
                    <a:pt x="281544" y="903111"/>
                  </a:lnTo>
                  <a:lnTo>
                    <a:pt x="240623" y="880618"/>
                  </a:lnTo>
                  <a:lnTo>
                    <a:pt x="202206" y="855304"/>
                  </a:lnTo>
                  <a:lnTo>
                    <a:pt x="166497" y="827341"/>
                  </a:lnTo>
                  <a:lnTo>
                    <a:pt x="133693" y="796899"/>
                  </a:lnTo>
                  <a:lnTo>
                    <a:pt x="103998" y="764149"/>
                  </a:lnTo>
                  <a:lnTo>
                    <a:pt x="77611" y="729262"/>
                  </a:lnTo>
                  <a:lnTo>
                    <a:pt x="54732" y="692408"/>
                  </a:lnTo>
                  <a:lnTo>
                    <a:pt x="35564" y="653760"/>
                  </a:lnTo>
                  <a:lnTo>
                    <a:pt x="20305" y="613487"/>
                  </a:lnTo>
                  <a:lnTo>
                    <a:pt x="9158" y="571761"/>
                  </a:lnTo>
                  <a:lnTo>
                    <a:pt x="2323" y="528752"/>
                  </a:lnTo>
                  <a:lnTo>
                    <a:pt x="0" y="484631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050491" y="2795872"/>
            <a:ext cx="2971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Arial Black"/>
                <a:cs typeface="Arial Black"/>
              </a:rPr>
              <a:t>7</a:t>
            </a:r>
            <a:endParaRPr sz="3200" dirty="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3794" y="341872"/>
            <a:ext cx="10884407" cy="12824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latin typeface="Microsoft JhengHei"/>
                <a:cs typeface="Microsoft JhengHei"/>
              </a:rPr>
              <a:t>此次競賽倒數計時</a:t>
            </a:r>
            <a:r>
              <a:rPr sz="2000" spc="-15" dirty="0">
                <a:solidFill>
                  <a:srgbClr val="FF0000"/>
                </a:solidFill>
                <a:latin typeface="Calibri Light"/>
                <a:cs typeface="Calibri Light"/>
              </a:rPr>
              <a:t>30</a:t>
            </a:r>
            <a:r>
              <a:rPr sz="2000" b="1" spc="-10" dirty="0">
                <a:latin typeface="Microsoft JhengHei"/>
                <a:cs typeface="Microsoft JhengHei"/>
              </a:rPr>
              <a:t>分鐘</a:t>
            </a:r>
            <a:r>
              <a:rPr lang="zh-TW" altLang="en-US" sz="2000" spc="-15" dirty="0">
                <a:latin typeface="Calibri Light"/>
                <a:cs typeface="Calibri Light"/>
              </a:rPr>
              <a:t>，</a:t>
            </a:r>
            <a:r>
              <a:rPr sz="2000" b="1" spc="-10" dirty="0">
                <a:latin typeface="Microsoft JhengHei"/>
                <a:cs typeface="Microsoft JhengHei"/>
              </a:rPr>
              <a:t>包含</a:t>
            </a:r>
            <a:r>
              <a:rPr sz="2000" spc="-15" dirty="0">
                <a:solidFill>
                  <a:srgbClr val="FF0000"/>
                </a:solidFill>
                <a:latin typeface="Calibri Light"/>
                <a:cs typeface="Calibri Light"/>
              </a:rPr>
              <a:t>10</a:t>
            </a:r>
            <a:r>
              <a:rPr sz="2000" b="1" spc="-10" dirty="0">
                <a:latin typeface="Microsoft JhengHei"/>
                <a:cs typeface="Microsoft JhengHei"/>
              </a:rPr>
              <a:t>段朗讀文句</a:t>
            </a:r>
            <a:r>
              <a:rPr lang="zh-TW" altLang="en-US" sz="2000" spc="-15" dirty="0">
                <a:latin typeface="Calibri Light"/>
                <a:cs typeface="Calibri Light"/>
              </a:rPr>
              <a:t>，</a:t>
            </a:r>
            <a:r>
              <a:rPr sz="2000" b="1" spc="-10" dirty="0">
                <a:latin typeface="Microsoft JhengHei"/>
                <a:cs typeface="Microsoft JhengHei"/>
              </a:rPr>
              <a:t>每段大約</a:t>
            </a:r>
            <a:r>
              <a:rPr sz="2000" spc="-20" dirty="0">
                <a:latin typeface="Calibri Light"/>
                <a:cs typeface="Calibri Light"/>
              </a:rPr>
              <a:t>80</a:t>
            </a:r>
            <a:r>
              <a:rPr sz="2000" b="1" dirty="0">
                <a:latin typeface="Microsoft JhengHei"/>
                <a:cs typeface="Microsoft JhengHei"/>
              </a:rPr>
              <a:t>字</a:t>
            </a:r>
            <a:r>
              <a:rPr lang="zh-TW" altLang="en-US" sz="2000" spc="-50" dirty="0">
                <a:latin typeface="Calibri Light"/>
                <a:cs typeface="Calibri Light"/>
              </a:rPr>
              <a:t>，</a:t>
            </a:r>
            <a:endParaRPr lang="en-US" altLang="zh-TW" sz="2000" spc="-5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TW" altLang="en-US" sz="2000" b="1" spc="-5" dirty="0">
                <a:latin typeface="Microsoft JhengHei"/>
                <a:cs typeface="Microsoft JhengHei"/>
              </a:rPr>
              <a:t>每段有</a:t>
            </a:r>
            <a:r>
              <a:rPr lang="en-US" altLang="zh-TW" sz="2000" spc="-25" dirty="0">
                <a:solidFill>
                  <a:srgbClr val="FF0000"/>
                </a:solidFill>
                <a:latin typeface="Calibri Light"/>
                <a:cs typeface="Calibri Light"/>
              </a:rPr>
              <a:t>60</a:t>
            </a:r>
            <a:r>
              <a:rPr lang="zh-TW" altLang="en-US" sz="2000" b="1" spc="-20" dirty="0">
                <a:latin typeface="Microsoft JhengHei"/>
                <a:cs typeface="Microsoft JhengHei"/>
              </a:rPr>
              <a:t>秒倒數計時的準備時間</a:t>
            </a:r>
            <a:r>
              <a:rPr lang="zh-TW" altLang="en-US" sz="2000" spc="-15" dirty="0">
                <a:latin typeface="Calibri Light"/>
                <a:cs typeface="Calibri Light"/>
              </a:rPr>
              <a:t>，</a:t>
            </a:r>
            <a:r>
              <a:rPr lang="zh-TW" altLang="en-US" sz="2000" b="1" spc="-10" dirty="0">
                <a:latin typeface="Microsoft JhengHei"/>
                <a:cs typeface="Microsoft JhengHei"/>
              </a:rPr>
              <a:t>以及</a:t>
            </a:r>
            <a:r>
              <a:rPr lang="en-US" altLang="zh-TW" sz="2000" spc="-25" dirty="0">
                <a:solidFill>
                  <a:srgbClr val="FF0000"/>
                </a:solidFill>
                <a:latin typeface="Calibri Light"/>
                <a:cs typeface="Calibri Light"/>
              </a:rPr>
              <a:t>60</a:t>
            </a:r>
            <a:r>
              <a:rPr lang="zh-TW" altLang="en-US" sz="2000" b="1" spc="-25" dirty="0">
                <a:latin typeface="Microsoft JhengHei"/>
                <a:cs typeface="Microsoft JhengHei"/>
              </a:rPr>
              <a:t>秒倒數計時的朗讀時間；</a:t>
            </a:r>
            <a:endParaRPr lang="en-US" altLang="zh-TW" sz="2000" b="1" spc="-25" dirty="0">
              <a:latin typeface="Microsoft JhengHei"/>
              <a:cs typeface="Microsoft JhengHei"/>
            </a:endParaRPr>
          </a:p>
          <a:p>
            <a:pPr marL="12700">
              <a:spcBef>
                <a:spcPts val="100"/>
              </a:spcBef>
            </a:pPr>
            <a:r>
              <a:rPr lang="zh-TW" altLang="en-US" sz="2000" b="1" spc="-10" dirty="0">
                <a:solidFill>
                  <a:srgbClr val="00AFEF"/>
                </a:solidFill>
                <a:latin typeface="Microsoft JhengHei"/>
                <a:cs typeface="Microsoft JhengHei"/>
              </a:rPr>
              <a:t>按開始進行口說測驗鍵</a:t>
            </a:r>
            <a:r>
              <a:rPr lang="zh-TW" altLang="en-US" sz="2000" b="1" spc="-15" dirty="0">
                <a:latin typeface="Microsoft JhengHei"/>
                <a:cs typeface="Microsoft JhengHei"/>
              </a:rPr>
              <a:t>開始競賽</a:t>
            </a:r>
            <a:r>
              <a:rPr lang="zh-TW" altLang="en-US" sz="2000" spc="-50" dirty="0">
                <a:latin typeface="Calibri Light"/>
                <a:cs typeface="Calibri Light"/>
              </a:rPr>
              <a:t>。</a:t>
            </a:r>
            <a:endParaRPr lang="en-US" altLang="zh-TW" sz="2000" spc="-50" dirty="0">
              <a:latin typeface="Calibri Light"/>
              <a:cs typeface="Calibri Light"/>
            </a:endParaRPr>
          </a:p>
          <a:p>
            <a:pPr marL="12700">
              <a:spcBef>
                <a:spcPts val="100"/>
              </a:spcBef>
            </a:pPr>
            <a:r>
              <a:rPr lang="zh-TW" altLang="en-US" sz="2000" b="1" spc="-15" dirty="0">
                <a:latin typeface="Microsoft JhengHei"/>
                <a:cs typeface="Microsoft JhengHei"/>
              </a:rPr>
              <a:t>每題題目開始前均會有以下指示出現</a:t>
            </a:r>
            <a:r>
              <a:rPr lang="zh-TW" altLang="en-US" sz="2000" spc="-25" dirty="0">
                <a:latin typeface="Calibri Light"/>
                <a:cs typeface="Calibri Light"/>
              </a:rPr>
              <a:t>：</a:t>
            </a:r>
            <a:r>
              <a:rPr lang="zh-TW" altLang="en-US" sz="2000" b="1" spc="-10" dirty="0">
                <a:latin typeface="Microsoft JhengHei"/>
                <a:cs typeface="Microsoft JhengHei"/>
              </a:rPr>
              <a:t>如想節省時間</a:t>
            </a:r>
            <a:r>
              <a:rPr lang="zh-TW" altLang="en-US" sz="2000" b="1" spc="-15" dirty="0">
                <a:latin typeface="Calibri Light"/>
                <a:cs typeface="Calibri Light"/>
              </a:rPr>
              <a:t>，</a:t>
            </a:r>
            <a:r>
              <a:rPr lang="zh-TW" altLang="en-US" sz="2000" b="1" dirty="0">
                <a:latin typeface="Microsoft JhengHei"/>
                <a:cs typeface="Microsoft JhengHei"/>
              </a:rPr>
              <a:t>可按</a:t>
            </a:r>
            <a:r>
              <a:rPr lang="zh-TW" altLang="en-US" sz="2000" b="1" spc="-10" dirty="0">
                <a:solidFill>
                  <a:srgbClr val="00AFEF"/>
                </a:solidFill>
                <a:latin typeface="Microsoft JhengHei"/>
                <a:cs typeface="Microsoft JhengHei"/>
              </a:rPr>
              <a:t>開始進行口說測驗</a:t>
            </a:r>
            <a:r>
              <a:rPr lang="zh-TW" altLang="en-US" sz="2000" spc="-10" dirty="0">
                <a:latin typeface="Calibri Light"/>
                <a:cs typeface="Calibri Light"/>
              </a:rPr>
              <a:t>，</a:t>
            </a:r>
            <a:r>
              <a:rPr lang="zh-TW" altLang="en-US" sz="2000" b="1" spc="-5" dirty="0">
                <a:latin typeface="Microsoft JhengHei"/>
                <a:cs typeface="Microsoft JhengHei"/>
              </a:rPr>
              <a:t>直接進入下一題</a:t>
            </a:r>
            <a:r>
              <a:rPr lang="zh-TW" altLang="en-US" sz="2000" b="1" spc="-50" dirty="0">
                <a:latin typeface="Calibri Light"/>
                <a:cs typeface="Calibri Light"/>
              </a:rPr>
              <a:t>。</a:t>
            </a:r>
            <a:endParaRPr sz="2000" dirty="0">
              <a:latin typeface="Calibri Light"/>
              <a:cs typeface="Calibri Ligh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3795" y="2060448"/>
            <a:ext cx="11139170" cy="2798445"/>
            <a:chOff x="653795" y="2060448"/>
            <a:chExt cx="11139170" cy="27984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795" y="2353056"/>
              <a:ext cx="10884408" cy="25054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70248" y="2098548"/>
              <a:ext cx="7484745" cy="2513330"/>
            </a:xfrm>
            <a:custGeom>
              <a:avLst/>
              <a:gdLst/>
              <a:ahLst/>
              <a:cxnLst/>
              <a:rect l="l" t="t" r="r" b="b"/>
              <a:pathLst>
                <a:path w="7484745" h="2513329">
                  <a:moveTo>
                    <a:pt x="6682740" y="1222248"/>
                  </a:moveTo>
                  <a:lnTo>
                    <a:pt x="7484364" y="1222248"/>
                  </a:lnTo>
                  <a:lnTo>
                    <a:pt x="7484364" y="0"/>
                  </a:lnTo>
                  <a:lnTo>
                    <a:pt x="6682740" y="0"/>
                  </a:lnTo>
                  <a:lnTo>
                    <a:pt x="6682740" y="1222248"/>
                  </a:lnTo>
                  <a:close/>
                </a:path>
                <a:path w="7484745" h="2513329">
                  <a:moveTo>
                    <a:pt x="0" y="2513076"/>
                  </a:moveTo>
                  <a:lnTo>
                    <a:pt x="6480048" y="2513076"/>
                  </a:lnTo>
                  <a:lnTo>
                    <a:pt x="6480048" y="1002791"/>
                  </a:lnTo>
                  <a:lnTo>
                    <a:pt x="0" y="1002791"/>
                  </a:lnTo>
                  <a:lnTo>
                    <a:pt x="0" y="2513076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25929" y="3745230"/>
              <a:ext cx="1137285" cy="946785"/>
            </a:xfrm>
            <a:custGeom>
              <a:avLst/>
              <a:gdLst/>
              <a:ahLst/>
              <a:cxnLst/>
              <a:rect l="l" t="t" r="r" b="b"/>
              <a:pathLst>
                <a:path w="1137285" h="946785">
                  <a:moveTo>
                    <a:pt x="568451" y="0"/>
                  </a:moveTo>
                  <a:lnTo>
                    <a:pt x="516711" y="1933"/>
                  </a:lnTo>
                  <a:lnTo>
                    <a:pt x="466272" y="7623"/>
                  </a:lnTo>
                  <a:lnTo>
                    <a:pt x="417336" y="16901"/>
                  </a:lnTo>
                  <a:lnTo>
                    <a:pt x="370102" y="29601"/>
                  </a:lnTo>
                  <a:lnTo>
                    <a:pt x="324771" y="45557"/>
                  </a:lnTo>
                  <a:lnTo>
                    <a:pt x="281544" y="64600"/>
                  </a:lnTo>
                  <a:lnTo>
                    <a:pt x="240623" y="86565"/>
                  </a:lnTo>
                  <a:lnTo>
                    <a:pt x="202206" y="111283"/>
                  </a:lnTo>
                  <a:lnTo>
                    <a:pt x="166497" y="138588"/>
                  </a:lnTo>
                  <a:lnTo>
                    <a:pt x="133693" y="168314"/>
                  </a:lnTo>
                  <a:lnTo>
                    <a:pt x="103998" y="200292"/>
                  </a:lnTo>
                  <a:lnTo>
                    <a:pt x="77611" y="234357"/>
                  </a:lnTo>
                  <a:lnTo>
                    <a:pt x="54732" y="270341"/>
                  </a:lnTo>
                  <a:lnTo>
                    <a:pt x="35564" y="308076"/>
                  </a:lnTo>
                  <a:lnTo>
                    <a:pt x="20305" y="347397"/>
                  </a:lnTo>
                  <a:lnTo>
                    <a:pt x="9158" y="388137"/>
                  </a:lnTo>
                  <a:lnTo>
                    <a:pt x="2323" y="430127"/>
                  </a:lnTo>
                  <a:lnTo>
                    <a:pt x="0" y="473202"/>
                  </a:lnTo>
                  <a:lnTo>
                    <a:pt x="2323" y="516276"/>
                  </a:lnTo>
                  <a:lnTo>
                    <a:pt x="9158" y="558266"/>
                  </a:lnTo>
                  <a:lnTo>
                    <a:pt x="20305" y="599006"/>
                  </a:lnTo>
                  <a:lnTo>
                    <a:pt x="35564" y="638327"/>
                  </a:lnTo>
                  <a:lnTo>
                    <a:pt x="54732" y="676062"/>
                  </a:lnTo>
                  <a:lnTo>
                    <a:pt x="77611" y="712046"/>
                  </a:lnTo>
                  <a:lnTo>
                    <a:pt x="103998" y="746111"/>
                  </a:lnTo>
                  <a:lnTo>
                    <a:pt x="133693" y="778089"/>
                  </a:lnTo>
                  <a:lnTo>
                    <a:pt x="166496" y="807815"/>
                  </a:lnTo>
                  <a:lnTo>
                    <a:pt x="202206" y="835120"/>
                  </a:lnTo>
                  <a:lnTo>
                    <a:pt x="240623" y="859838"/>
                  </a:lnTo>
                  <a:lnTo>
                    <a:pt x="281544" y="881803"/>
                  </a:lnTo>
                  <a:lnTo>
                    <a:pt x="324771" y="900846"/>
                  </a:lnTo>
                  <a:lnTo>
                    <a:pt x="370102" y="916802"/>
                  </a:lnTo>
                  <a:lnTo>
                    <a:pt x="417336" y="929502"/>
                  </a:lnTo>
                  <a:lnTo>
                    <a:pt x="466272" y="938780"/>
                  </a:lnTo>
                  <a:lnTo>
                    <a:pt x="516711" y="944470"/>
                  </a:lnTo>
                  <a:lnTo>
                    <a:pt x="568451" y="946404"/>
                  </a:lnTo>
                  <a:lnTo>
                    <a:pt x="620192" y="944470"/>
                  </a:lnTo>
                  <a:lnTo>
                    <a:pt x="670631" y="938780"/>
                  </a:lnTo>
                  <a:lnTo>
                    <a:pt x="719567" y="929502"/>
                  </a:lnTo>
                  <a:lnTo>
                    <a:pt x="766801" y="916802"/>
                  </a:lnTo>
                  <a:lnTo>
                    <a:pt x="812132" y="900846"/>
                  </a:lnTo>
                  <a:lnTo>
                    <a:pt x="855359" y="881803"/>
                  </a:lnTo>
                  <a:lnTo>
                    <a:pt x="896280" y="859838"/>
                  </a:lnTo>
                  <a:lnTo>
                    <a:pt x="934697" y="835120"/>
                  </a:lnTo>
                  <a:lnTo>
                    <a:pt x="970406" y="807815"/>
                  </a:lnTo>
                  <a:lnTo>
                    <a:pt x="1003210" y="778089"/>
                  </a:lnTo>
                  <a:lnTo>
                    <a:pt x="1032905" y="746111"/>
                  </a:lnTo>
                  <a:lnTo>
                    <a:pt x="1059292" y="712046"/>
                  </a:lnTo>
                  <a:lnTo>
                    <a:pt x="1082171" y="676062"/>
                  </a:lnTo>
                  <a:lnTo>
                    <a:pt x="1101339" y="638327"/>
                  </a:lnTo>
                  <a:lnTo>
                    <a:pt x="1116598" y="599006"/>
                  </a:lnTo>
                  <a:lnTo>
                    <a:pt x="1127745" y="558266"/>
                  </a:lnTo>
                  <a:lnTo>
                    <a:pt x="1134580" y="516276"/>
                  </a:lnTo>
                  <a:lnTo>
                    <a:pt x="1136903" y="473202"/>
                  </a:lnTo>
                  <a:lnTo>
                    <a:pt x="1134580" y="430127"/>
                  </a:lnTo>
                  <a:lnTo>
                    <a:pt x="1127745" y="388137"/>
                  </a:lnTo>
                  <a:lnTo>
                    <a:pt x="1116598" y="347397"/>
                  </a:lnTo>
                  <a:lnTo>
                    <a:pt x="1101339" y="308076"/>
                  </a:lnTo>
                  <a:lnTo>
                    <a:pt x="1082171" y="270341"/>
                  </a:lnTo>
                  <a:lnTo>
                    <a:pt x="1059292" y="234357"/>
                  </a:lnTo>
                  <a:lnTo>
                    <a:pt x="1032905" y="200292"/>
                  </a:lnTo>
                  <a:lnTo>
                    <a:pt x="1003210" y="168314"/>
                  </a:lnTo>
                  <a:lnTo>
                    <a:pt x="970407" y="138588"/>
                  </a:lnTo>
                  <a:lnTo>
                    <a:pt x="934697" y="111283"/>
                  </a:lnTo>
                  <a:lnTo>
                    <a:pt x="896280" y="86565"/>
                  </a:lnTo>
                  <a:lnTo>
                    <a:pt x="855359" y="64600"/>
                  </a:lnTo>
                  <a:lnTo>
                    <a:pt x="812132" y="45557"/>
                  </a:lnTo>
                  <a:lnTo>
                    <a:pt x="766801" y="29601"/>
                  </a:lnTo>
                  <a:lnTo>
                    <a:pt x="719567" y="16901"/>
                  </a:lnTo>
                  <a:lnTo>
                    <a:pt x="670631" y="7623"/>
                  </a:lnTo>
                  <a:lnTo>
                    <a:pt x="620192" y="1933"/>
                  </a:lnTo>
                  <a:lnTo>
                    <a:pt x="56845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25929" y="3745230"/>
              <a:ext cx="1137285" cy="946785"/>
            </a:xfrm>
            <a:custGeom>
              <a:avLst/>
              <a:gdLst/>
              <a:ahLst/>
              <a:cxnLst/>
              <a:rect l="l" t="t" r="r" b="b"/>
              <a:pathLst>
                <a:path w="1137285" h="946785">
                  <a:moveTo>
                    <a:pt x="0" y="473202"/>
                  </a:moveTo>
                  <a:lnTo>
                    <a:pt x="2323" y="430127"/>
                  </a:lnTo>
                  <a:lnTo>
                    <a:pt x="9158" y="388137"/>
                  </a:lnTo>
                  <a:lnTo>
                    <a:pt x="20305" y="347397"/>
                  </a:lnTo>
                  <a:lnTo>
                    <a:pt x="35564" y="308076"/>
                  </a:lnTo>
                  <a:lnTo>
                    <a:pt x="54732" y="270341"/>
                  </a:lnTo>
                  <a:lnTo>
                    <a:pt x="77611" y="234357"/>
                  </a:lnTo>
                  <a:lnTo>
                    <a:pt x="103998" y="200292"/>
                  </a:lnTo>
                  <a:lnTo>
                    <a:pt x="133693" y="168314"/>
                  </a:lnTo>
                  <a:lnTo>
                    <a:pt x="166497" y="138588"/>
                  </a:lnTo>
                  <a:lnTo>
                    <a:pt x="202206" y="111283"/>
                  </a:lnTo>
                  <a:lnTo>
                    <a:pt x="240623" y="86565"/>
                  </a:lnTo>
                  <a:lnTo>
                    <a:pt x="281544" y="64600"/>
                  </a:lnTo>
                  <a:lnTo>
                    <a:pt x="324771" y="45557"/>
                  </a:lnTo>
                  <a:lnTo>
                    <a:pt x="370102" y="29601"/>
                  </a:lnTo>
                  <a:lnTo>
                    <a:pt x="417336" y="16901"/>
                  </a:lnTo>
                  <a:lnTo>
                    <a:pt x="466272" y="7623"/>
                  </a:lnTo>
                  <a:lnTo>
                    <a:pt x="516711" y="1933"/>
                  </a:lnTo>
                  <a:lnTo>
                    <a:pt x="568451" y="0"/>
                  </a:lnTo>
                  <a:lnTo>
                    <a:pt x="620192" y="1933"/>
                  </a:lnTo>
                  <a:lnTo>
                    <a:pt x="670631" y="7623"/>
                  </a:lnTo>
                  <a:lnTo>
                    <a:pt x="719567" y="16901"/>
                  </a:lnTo>
                  <a:lnTo>
                    <a:pt x="766801" y="29601"/>
                  </a:lnTo>
                  <a:lnTo>
                    <a:pt x="812132" y="45557"/>
                  </a:lnTo>
                  <a:lnTo>
                    <a:pt x="855359" y="64600"/>
                  </a:lnTo>
                  <a:lnTo>
                    <a:pt x="896280" y="86565"/>
                  </a:lnTo>
                  <a:lnTo>
                    <a:pt x="934697" y="111283"/>
                  </a:lnTo>
                  <a:lnTo>
                    <a:pt x="970407" y="138588"/>
                  </a:lnTo>
                  <a:lnTo>
                    <a:pt x="1003210" y="168314"/>
                  </a:lnTo>
                  <a:lnTo>
                    <a:pt x="1032905" y="200292"/>
                  </a:lnTo>
                  <a:lnTo>
                    <a:pt x="1059292" y="234357"/>
                  </a:lnTo>
                  <a:lnTo>
                    <a:pt x="1082171" y="270341"/>
                  </a:lnTo>
                  <a:lnTo>
                    <a:pt x="1101339" y="308076"/>
                  </a:lnTo>
                  <a:lnTo>
                    <a:pt x="1116598" y="347397"/>
                  </a:lnTo>
                  <a:lnTo>
                    <a:pt x="1127745" y="388137"/>
                  </a:lnTo>
                  <a:lnTo>
                    <a:pt x="1134580" y="430127"/>
                  </a:lnTo>
                  <a:lnTo>
                    <a:pt x="1136903" y="473202"/>
                  </a:lnTo>
                  <a:lnTo>
                    <a:pt x="1134580" y="516276"/>
                  </a:lnTo>
                  <a:lnTo>
                    <a:pt x="1127745" y="558266"/>
                  </a:lnTo>
                  <a:lnTo>
                    <a:pt x="1116598" y="599006"/>
                  </a:lnTo>
                  <a:lnTo>
                    <a:pt x="1101339" y="638327"/>
                  </a:lnTo>
                  <a:lnTo>
                    <a:pt x="1082171" y="676062"/>
                  </a:lnTo>
                  <a:lnTo>
                    <a:pt x="1059292" y="712046"/>
                  </a:lnTo>
                  <a:lnTo>
                    <a:pt x="1032905" y="746111"/>
                  </a:lnTo>
                  <a:lnTo>
                    <a:pt x="1003210" y="778089"/>
                  </a:lnTo>
                  <a:lnTo>
                    <a:pt x="970406" y="807815"/>
                  </a:lnTo>
                  <a:lnTo>
                    <a:pt x="934697" y="835120"/>
                  </a:lnTo>
                  <a:lnTo>
                    <a:pt x="896280" y="859838"/>
                  </a:lnTo>
                  <a:lnTo>
                    <a:pt x="855359" y="881803"/>
                  </a:lnTo>
                  <a:lnTo>
                    <a:pt x="812132" y="900846"/>
                  </a:lnTo>
                  <a:lnTo>
                    <a:pt x="766801" y="916802"/>
                  </a:lnTo>
                  <a:lnTo>
                    <a:pt x="719567" y="929502"/>
                  </a:lnTo>
                  <a:lnTo>
                    <a:pt x="670631" y="938780"/>
                  </a:lnTo>
                  <a:lnTo>
                    <a:pt x="620192" y="944470"/>
                  </a:lnTo>
                  <a:lnTo>
                    <a:pt x="568451" y="946404"/>
                  </a:lnTo>
                  <a:lnTo>
                    <a:pt x="516711" y="944470"/>
                  </a:lnTo>
                  <a:lnTo>
                    <a:pt x="466272" y="938780"/>
                  </a:lnTo>
                  <a:lnTo>
                    <a:pt x="417336" y="929502"/>
                  </a:lnTo>
                  <a:lnTo>
                    <a:pt x="370102" y="916802"/>
                  </a:lnTo>
                  <a:lnTo>
                    <a:pt x="324771" y="900846"/>
                  </a:lnTo>
                  <a:lnTo>
                    <a:pt x="281544" y="881803"/>
                  </a:lnTo>
                  <a:lnTo>
                    <a:pt x="240623" y="859838"/>
                  </a:lnTo>
                  <a:lnTo>
                    <a:pt x="202206" y="835120"/>
                  </a:lnTo>
                  <a:lnTo>
                    <a:pt x="166496" y="807815"/>
                  </a:lnTo>
                  <a:lnTo>
                    <a:pt x="133693" y="778089"/>
                  </a:lnTo>
                  <a:lnTo>
                    <a:pt x="103998" y="746111"/>
                  </a:lnTo>
                  <a:lnTo>
                    <a:pt x="77611" y="712046"/>
                  </a:lnTo>
                  <a:lnTo>
                    <a:pt x="54732" y="676062"/>
                  </a:lnTo>
                  <a:lnTo>
                    <a:pt x="35564" y="638327"/>
                  </a:lnTo>
                  <a:lnTo>
                    <a:pt x="20305" y="599006"/>
                  </a:lnTo>
                  <a:lnTo>
                    <a:pt x="9158" y="558266"/>
                  </a:lnTo>
                  <a:lnTo>
                    <a:pt x="2323" y="516276"/>
                  </a:lnTo>
                  <a:lnTo>
                    <a:pt x="0" y="473202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144395" y="3936313"/>
            <a:ext cx="2971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Arial Black"/>
                <a:cs typeface="Arial Black"/>
              </a:rPr>
              <a:t>8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199" y="654458"/>
            <a:ext cx="8787205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solidFill>
                  <a:srgbClr val="FF0000"/>
                </a:solidFill>
                <a:latin typeface="Calibri Light"/>
                <a:cs typeface="Calibri Light"/>
              </a:rPr>
              <a:t>60</a:t>
            </a:r>
            <a:r>
              <a:rPr sz="4400" spc="-10" dirty="0"/>
              <a:t>秒倒數請努力預習</a:t>
            </a:r>
            <a:r>
              <a:rPr lang="zh-TW" altLang="en-US" sz="4400" spc="15" dirty="0">
                <a:latin typeface="Calibri Light"/>
                <a:cs typeface="Calibri Light"/>
              </a:rPr>
              <a:t>，</a:t>
            </a:r>
            <a:r>
              <a:rPr sz="4400" spc="-20" dirty="0" err="1"/>
              <a:t>還不要唸喔</a:t>
            </a:r>
            <a:endParaRPr sz="4400" dirty="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57199" y="1562100"/>
            <a:ext cx="10856087" cy="3916679"/>
            <a:chOff x="252018" y="1562100"/>
            <a:chExt cx="11696065" cy="391667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018" y="1562100"/>
              <a:ext cx="11696065" cy="391667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9907" y="2686811"/>
              <a:ext cx="9113520" cy="932815"/>
            </a:xfrm>
            <a:custGeom>
              <a:avLst/>
              <a:gdLst/>
              <a:ahLst/>
              <a:cxnLst/>
              <a:rect l="l" t="t" r="r" b="b"/>
              <a:pathLst>
                <a:path w="9113520" h="932814">
                  <a:moveTo>
                    <a:pt x="9113520" y="0"/>
                  </a:moveTo>
                  <a:lnTo>
                    <a:pt x="0" y="0"/>
                  </a:lnTo>
                  <a:lnTo>
                    <a:pt x="0" y="932688"/>
                  </a:lnTo>
                  <a:lnTo>
                    <a:pt x="9113520" y="932688"/>
                  </a:lnTo>
                  <a:lnTo>
                    <a:pt x="9113520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49907" y="2686811"/>
              <a:ext cx="9113520" cy="932815"/>
            </a:xfrm>
            <a:custGeom>
              <a:avLst/>
              <a:gdLst/>
              <a:ahLst/>
              <a:cxnLst/>
              <a:rect l="l" t="t" r="r" b="b"/>
              <a:pathLst>
                <a:path w="9113520" h="932814">
                  <a:moveTo>
                    <a:pt x="0" y="932688"/>
                  </a:moveTo>
                  <a:lnTo>
                    <a:pt x="9113520" y="932688"/>
                  </a:lnTo>
                  <a:lnTo>
                    <a:pt x="9113520" y="0"/>
                  </a:lnTo>
                  <a:lnTo>
                    <a:pt x="0" y="0"/>
                  </a:lnTo>
                  <a:lnTo>
                    <a:pt x="0" y="932688"/>
                  </a:lnTo>
                  <a:close/>
                </a:path>
              </a:pathLst>
            </a:custGeom>
            <a:ln w="9525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8684" y="2837180"/>
              <a:ext cx="3421506" cy="6633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9274" y="2839847"/>
              <a:ext cx="3387471" cy="65608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030979" y="2019300"/>
              <a:ext cx="4651375" cy="612775"/>
            </a:xfrm>
            <a:custGeom>
              <a:avLst/>
              <a:gdLst/>
              <a:ahLst/>
              <a:cxnLst/>
              <a:rect l="l" t="t" r="r" b="b"/>
              <a:pathLst>
                <a:path w="4651375" h="612775">
                  <a:moveTo>
                    <a:pt x="0" y="612648"/>
                  </a:moveTo>
                  <a:lnTo>
                    <a:pt x="4651248" y="612648"/>
                  </a:lnTo>
                  <a:lnTo>
                    <a:pt x="4651248" y="0"/>
                  </a:lnTo>
                  <a:lnTo>
                    <a:pt x="0" y="0"/>
                  </a:lnTo>
                  <a:lnTo>
                    <a:pt x="0" y="612648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4875" y="357327"/>
            <a:ext cx="10796525" cy="96629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sz="3200" spc="-10" dirty="0"/>
              <a:t>看到聲音波紋才開始唸</a:t>
            </a:r>
            <a:r>
              <a:rPr sz="3200" spc="-10" dirty="0">
                <a:latin typeface="Calibri Light"/>
                <a:cs typeface="Calibri Light"/>
              </a:rPr>
              <a:t>(</a:t>
            </a:r>
            <a:r>
              <a:rPr sz="3200" spc="-15" dirty="0"/>
              <a:t>倒數</a:t>
            </a:r>
            <a:r>
              <a:rPr sz="3200" spc="-10" dirty="0">
                <a:solidFill>
                  <a:srgbClr val="FF0000"/>
                </a:solidFill>
                <a:latin typeface="Calibri Light"/>
                <a:cs typeface="Calibri Light"/>
              </a:rPr>
              <a:t>60</a:t>
            </a:r>
            <a:r>
              <a:rPr sz="3200" spc="-10" dirty="0"/>
              <a:t>秒</a:t>
            </a:r>
            <a:r>
              <a:rPr sz="3200" dirty="0">
                <a:latin typeface="Calibri Light"/>
                <a:cs typeface="Calibri Light"/>
              </a:rPr>
              <a:t>)</a:t>
            </a:r>
            <a:r>
              <a:rPr lang="zh-TW" altLang="en-US" sz="3200" dirty="0">
                <a:latin typeface="Calibri Light"/>
                <a:cs typeface="Calibri Light"/>
              </a:rPr>
              <a:t>，</a:t>
            </a:r>
            <a:r>
              <a:rPr sz="3200" spc="-15" dirty="0" err="1">
                <a:solidFill>
                  <a:srgbClr val="FF0000"/>
                </a:solidFill>
              </a:rPr>
              <a:t>超出時間唸不完不算分</a:t>
            </a:r>
            <a:br>
              <a:rPr lang="en-US" sz="3200" spc="-15" dirty="0">
                <a:solidFill>
                  <a:srgbClr val="FF0000"/>
                </a:solidFill>
              </a:rPr>
            </a:br>
            <a:r>
              <a:rPr sz="3200" dirty="0" err="1"/>
              <a:t>請把握時間</a:t>
            </a:r>
            <a:r>
              <a:rPr lang="zh-TW" altLang="en-US" sz="3200" spc="-20" dirty="0">
                <a:solidFill>
                  <a:srgbClr val="FF0000"/>
                </a:solidFill>
                <a:latin typeface="Calibri Light"/>
                <a:cs typeface="Calibri Light"/>
              </a:rPr>
              <a:t>，</a:t>
            </a:r>
            <a:r>
              <a:rPr sz="3200" spc="-10" dirty="0" err="1">
                <a:solidFill>
                  <a:srgbClr val="FF0000"/>
                </a:solidFill>
              </a:rPr>
              <a:t>左方及下方均有題號顯示</a:t>
            </a:r>
            <a:r>
              <a:rPr lang="zh-TW" altLang="en-US" sz="3200" spc="-10" dirty="0">
                <a:solidFill>
                  <a:srgbClr val="FF0000"/>
                </a:solidFill>
                <a:latin typeface="Calibri Light"/>
                <a:cs typeface="Calibri Light"/>
              </a:rPr>
              <a:t>，</a:t>
            </a:r>
            <a:r>
              <a:rPr sz="3200" dirty="0">
                <a:solidFill>
                  <a:srgbClr val="FF0000"/>
                </a:solidFill>
              </a:rPr>
              <a:t>請將</a:t>
            </a:r>
            <a:r>
              <a:rPr sz="3200" spc="-30" dirty="0">
                <a:solidFill>
                  <a:srgbClr val="FF0000"/>
                </a:solidFill>
                <a:latin typeface="Calibri Light"/>
                <a:cs typeface="Calibri Light"/>
              </a:rPr>
              <a:t>10</a:t>
            </a:r>
            <a:r>
              <a:rPr sz="3200" spc="-10" dirty="0">
                <a:solidFill>
                  <a:srgbClr val="FF0000"/>
                </a:solidFill>
              </a:rPr>
              <a:t>題依序唸完</a:t>
            </a:r>
            <a:endParaRPr sz="3200" dirty="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4875" y="1399032"/>
            <a:ext cx="11140948" cy="4866640"/>
            <a:chOff x="169163" y="1399032"/>
            <a:chExt cx="11376660" cy="48666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7263" y="1399032"/>
              <a:ext cx="11338560" cy="47000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7263" y="1781556"/>
              <a:ext cx="8403590" cy="4445635"/>
            </a:xfrm>
            <a:custGeom>
              <a:avLst/>
              <a:gdLst/>
              <a:ahLst/>
              <a:cxnLst/>
              <a:rect l="l" t="t" r="r" b="b"/>
              <a:pathLst>
                <a:path w="8403590" h="4445635">
                  <a:moveTo>
                    <a:pt x="3069336" y="2839211"/>
                  </a:moveTo>
                  <a:lnTo>
                    <a:pt x="8403336" y="2839211"/>
                  </a:lnTo>
                  <a:lnTo>
                    <a:pt x="8403336" y="1464564"/>
                  </a:lnTo>
                  <a:lnTo>
                    <a:pt x="3069336" y="1464564"/>
                  </a:lnTo>
                  <a:lnTo>
                    <a:pt x="3069336" y="2839211"/>
                  </a:lnTo>
                  <a:close/>
                </a:path>
                <a:path w="8403590" h="4445635">
                  <a:moveTo>
                    <a:pt x="0" y="548639"/>
                  </a:moveTo>
                  <a:lnTo>
                    <a:pt x="420623" y="548639"/>
                  </a:lnTo>
                  <a:lnTo>
                    <a:pt x="420623" y="0"/>
                  </a:lnTo>
                  <a:lnTo>
                    <a:pt x="0" y="0"/>
                  </a:lnTo>
                  <a:lnTo>
                    <a:pt x="0" y="548639"/>
                  </a:lnTo>
                  <a:close/>
                </a:path>
                <a:path w="8403590" h="4445635">
                  <a:moveTo>
                    <a:pt x="5350764" y="4445508"/>
                  </a:moveTo>
                  <a:lnTo>
                    <a:pt x="5986272" y="4445508"/>
                  </a:lnTo>
                  <a:lnTo>
                    <a:pt x="5986272" y="3896867"/>
                  </a:lnTo>
                  <a:lnTo>
                    <a:pt x="5350764" y="3896867"/>
                  </a:lnTo>
                  <a:lnTo>
                    <a:pt x="5350764" y="4445508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61288" y="2374392"/>
              <a:ext cx="9112250" cy="768350"/>
            </a:xfrm>
            <a:custGeom>
              <a:avLst/>
              <a:gdLst/>
              <a:ahLst/>
              <a:cxnLst/>
              <a:rect l="l" t="t" r="r" b="b"/>
              <a:pathLst>
                <a:path w="9112250" h="768350">
                  <a:moveTo>
                    <a:pt x="9111996" y="0"/>
                  </a:moveTo>
                  <a:lnTo>
                    <a:pt x="0" y="0"/>
                  </a:lnTo>
                  <a:lnTo>
                    <a:pt x="0" y="768096"/>
                  </a:lnTo>
                  <a:lnTo>
                    <a:pt x="9111996" y="768096"/>
                  </a:lnTo>
                  <a:lnTo>
                    <a:pt x="9111996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61288" y="2374392"/>
              <a:ext cx="9112250" cy="768350"/>
            </a:xfrm>
            <a:custGeom>
              <a:avLst/>
              <a:gdLst/>
              <a:ahLst/>
              <a:cxnLst/>
              <a:rect l="l" t="t" r="r" b="b"/>
              <a:pathLst>
                <a:path w="9112250" h="768350">
                  <a:moveTo>
                    <a:pt x="0" y="768096"/>
                  </a:moveTo>
                  <a:lnTo>
                    <a:pt x="9111996" y="768096"/>
                  </a:lnTo>
                  <a:lnTo>
                    <a:pt x="9111996" y="0"/>
                  </a:lnTo>
                  <a:lnTo>
                    <a:pt x="0" y="0"/>
                  </a:lnTo>
                  <a:lnTo>
                    <a:pt x="0" y="768096"/>
                  </a:lnTo>
                  <a:close/>
                </a:path>
              </a:pathLst>
            </a:custGeom>
            <a:ln w="9525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0180" y="2500884"/>
              <a:ext cx="4475479" cy="54521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0278" y="568833"/>
            <a:ext cx="9786722" cy="832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190"/>
              </a:lnSpc>
              <a:spcBef>
                <a:spcPts val="95"/>
              </a:spcBef>
            </a:pPr>
            <a:r>
              <a:rPr sz="2800" spc="-35" dirty="0" err="1"/>
              <a:t>如果聲音太小</a:t>
            </a:r>
            <a:r>
              <a:rPr lang="zh-TW" altLang="en-US" sz="2800" spc="40" dirty="0">
                <a:latin typeface="Calibri Light"/>
                <a:cs typeface="Calibri Light"/>
              </a:rPr>
              <a:t>，</a:t>
            </a:r>
            <a:r>
              <a:rPr sz="2800" spc="-35" dirty="0" err="1"/>
              <a:t>會出現這個指示</a:t>
            </a:r>
            <a:r>
              <a:rPr lang="zh-TW" altLang="en-US" sz="2800" spc="-35" dirty="0"/>
              <a:t>，</a:t>
            </a:r>
            <a:r>
              <a:rPr sz="2800" spc="-35" dirty="0" err="1"/>
              <a:t>請唸大聲一點</a:t>
            </a:r>
            <a:r>
              <a:rPr lang="zh-TW" altLang="en-US" sz="2800" spc="-50" dirty="0">
                <a:latin typeface="Calibri Light"/>
                <a:cs typeface="Calibri Light"/>
              </a:rPr>
              <a:t>。</a:t>
            </a:r>
            <a:endParaRPr sz="2800" dirty="0">
              <a:latin typeface="Calibri Light"/>
              <a:cs typeface="Calibri Light"/>
            </a:endParaRPr>
          </a:p>
          <a:p>
            <a:pPr marL="12700">
              <a:lnSpc>
                <a:spcPts val="3190"/>
              </a:lnSpc>
              <a:tabLst>
                <a:tab pos="6750684" algn="l"/>
              </a:tabLst>
            </a:pPr>
            <a:r>
              <a:rPr sz="2800" spc="-40" dirty="0" err="1"/>
              <a:t>如果系統一直偵測不到語</a:t>
            </a:r>
            <a:r>
              <a:rPr sz="2800" spc="-35" dirty="0" err="1"/>
              <a:t>音</a:t>
            </a:r>
            <a:r>
              <a:rPr lang="zh-TW" altLang="en-US" sz="2800" spc="-20" dirty="0">
                <a:latin typeface="Calibri Light"/>
                <a:cs typeface="Calibri Light"/>
              </a:rPr>
              <a:t>，</a:t>
            </a:r>
            <a:r>
              <a:rPr sz="2800" spc="-35" dirty="0" err="1"/>
              <a:t>系統就不錄</a:t>
            </a:r>
            <a:r>
              <a:rPr sz="2800" spc="-25" dirty="0" err="1"/>
              <a:t>了</a:t>
            </a:r>
            <a:r>
              <a:rPr lang="zh-TW" altLang="en-US" sz="2800" spc="-50" dirty="0">
                <a:latin typeface="Calibri Light"/>
                <a:cs typeface="Calibri Light"/>
              </a:rPr>
              <a:t>，</a:t>
            </a:r>
            <a:r>
              <a:rPr sz="2800" spc="-40" dirty="0" err="1"/>
              <a:t>競賽就提早結</a:t>
            </a:r>
            <a:r>
              <a:rPr sz="2800" spc="-50" dirty="0" err="1"/>
              <a:t>束</a:t>
            </a:r>
            <a:endParaRPr sz="2800" dirty="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0279" y="1491171"/>
            <a:ext cx="10929603" cy="4517136"/>
            <a:chOff x="214884" y="1574291"/>
            <a:chExt cx="11615928" cy="4517136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884" y="1690115"/>
              <a:ext cx="11615928" cy="44013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232568" y="1574291"/>
              <a:ext cx="5763895" cy="1256030"/>
            </a:xfrm>
            <a:custGeom>
              <a:avLst/>
              <a:gdLst/>
              <a:ahLst/>
              <a:cxnLst/>
              <a:rect l="l" t="t" r="r" b="b"/>
              <a:pathLst>
                <a:path w="5763895" h="1256030">
                  <a:moveTo>
                    <a:pt x="0" y="1255776"/>
                  </a:moveTo>
                  <a:lnTo>
                    <a:pt x="5763768" y="1255776"/>
                  </a:lnTo>
                  <a:lnTo>
                    <a:pt x="5763768" y="0"/>
                  </a:lnTo>
                  <a:lnTo>
                    <a:pt x="0" y="0"/>
                  </a:lnTo>
                  <a:lnTo>
                    <a:pt x="0" y="1255776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485"/>
              </a:lnSpc>
              <a:spcBef>
                <a:spcPts val="95"/>
              </a:spcBef>
            </a:pPr>
            <a:r>
              <a:rPr spc="-50" dirty="0"/>
              <a:t>朗讀完系統停止錄音並開始辯識語音</a:t>
            </a:r>
          </a:p>
          <a:p>
            <a:pPr algn="ctr">
              <a:lnSpc>
                <a:spcPts val="4965"/>
              </a:lnSpc>
            </a:pPr>
            <a:r>
              <a:rPr sz="4400" spc="-10" dirty="0">
                <a:latin typeface="Microsoft JhengHei"/>
                <a:cs typeface="Microsoft JhengHei"/>
              </a:rPr>
              <a:t>(每題大約</a:t>
            </a:r>
            <a:r>
              <a:rPr sz="4400" dirty="0">
                <a:latin typeface="Microsoft JhengHei"/>
                <a:cs typeface="Microsoft JhengHei"/>
              </a:rPr>
              <a:t>30</a:t>
            </a:r>
            <a:r>
              <a:rPr sz="4400" spc="-25" dirty="0">
                <a:latin typeface="Microsoft JhengHei"/>
                <a:cs typeface="Microsoft JhengHei"/>
              </a:rPr>
              <a:t> 秒)</a:t>
            </a:r>
            <a:endParaRPr sz="4400">
              <a:latin typeface="Microsoft JhengHei"/>
              <a:cs typeface="Microsoft JhengHe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90600" y="1569719"/>
            <a:ext cx="10363200" cy="4178935"/>
            <a:chOff x="563880" y="1569719"/>
            <a:chExt cx="10789920" cy="4178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880" y="1812035"/>
              <a:ext cx="10789920" cy="36438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48916" y="1569719"/>
              <a:ext cx="6623684" cy="4178935"/>
            </a:xfrm>
            <a:custGeom>
              <a:avLst/>
              <a:gdLst/>
              <a:ahLst/>
              <a:cxnLst/>
              <a:rect l="l" t="t" r="r" b="b"/>
              <a:pathLst>
                <a:path w="6623684" h="4178935">
                  <a:moveTo>
                    <a:pt x="1272540" y="801624"/>
                  </a:moveTo>
                  <a:lnTo>
                    <a:pt x="5311139" y="801624"/>
                  </a:lnTo>
                  <a:lnTo>
                    <a:pt x="5311139" y="0"/>
                  </a:lnTo>
                  <a:lnTo>
                    <a:pt x="1272540" y="0"/>
                  </a:lnTo>
                  <a:lnTo>
                    <a:pt x="1272540" y="801624"/>
                  </a:lnTo>
                  <a:close/>
                </a:path>
                <a:path w="6623684" h="4178935">
                  <a:moveTo>
                    <a:pt x="0" y="4178807"/>
                  </a:moveTo>
                  <a:lnTo>
                    <a:pt x="6623304" y="4178807"/>
                  </a:lnTo>
                  <a:lnTo>
                    <a:pt x="6623304" y="1520952"/>
                  </a:lnTo>
                  <a:lnTo>
                    <a:pt x="0" y="1520952"/>
                  </a:lnTo>
                  <a:lnTo>
                    <a:pt x="0" y="4178807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1342" y="1850898"/>
            <a:ext cx="4508500" cy="130048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dirty="0">
                <a:latin typeface="SimSun"/>
                <a:cs typeface="SimSun"/>
              </a:rPr>
              <a:t>按藍色進入</a:t>
            </a:r>
            <a:r>
              <a:rPr sz="4400" spc="-20" dirty="0">
                <a:solidFill>
                  <a:srgbClr val="00AFEF"/>
                </a:solidFill>
                <a:latin typeface="SimSun"/>
                <a:cs typeface="SimSun"/>
              </a:rPr>
              <a:t>下一題</a:t>
            </a:r>
            <a:r>
              <a:rPr sz="4400" spc="-5" dirty="0">
                <a:latin typeface="SimSun"/>
                <a:cs typeface="SimSun"/>
              </a:rPr>
              <a:t>直到</a:t>
            </a:r>
            <a:r>
              <a:rPr sz="4400" spc="-10" dirty="0">
                <a:latin typeface="Calibri Light"/>
                <a:cs typeface="Calibri Light"/>
              </a:rPr>
              <a:t>10</a:t>
            </a:r>
            <a:r>
              <a:rPr sz="4400" spc="-10" dirty="0">
                <a:latin typeface="SimSun"/>
                <a:cs typeface="SimSun"/>
              </a:rPr>
              <a:t>題全部唸完</a:t>
            </a:r>
            <a:endParaRPr sz="4400">
              <a:latin typeface="SimSun"/>
              <a:cs typeface="SimSu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34915" y="185925"/>
            <a:ext cx="6471285" cy="6576059"/>
            <a:chOff x="5034915" y="185925"/>
            <a:chExt cx="6471285" cy="657605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53456" y="185925"/>
              <a:ext cx="5418963" cy="657605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34915" y="5049011"/>
              <a:ext cx="6471285" cy="1076325"/>
            </a:xfrm>
            <a:custGeom>
              <a:avLst/>
              <a:gdLst/>
              <a:ahLst/>
              <a:cxnLst/>
              <a:rect l="l" t="t" r="r" b="b"/>
              <a:pathLst>
                <a:path w="6471284" h="1076325">
                  <a:moveTo>
                    <a:pt x="0" y="1075944"/>
                  </a:moveTo>
                  <a:lnTo>
                    <a:pt x="6470903" y="1075944"/>
                  </a:lnTo>
                  <a:lnTo>
                    <a:pt x="6470903" y="0"/>
                  </a:lnTo>
                  <a:lnTo>
                    <a:pt x="0" y="0"/>
                  </a:lnTo>
                  <a:lnTo>
                    <a:pt x="0" y="1075944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206686" y="5035486"/>
            <a:ext cx="1048385" cy="999490"/>
            <a:chOff x="3206686" y="5035486"/>
            <a:chExt cx="1048385" cy="999490"/>
          </a:xfrm>
        </p:grpSpPr>
        <p:sp>
          <p:nvSpPr>
            <p:cNvPr id="7" name="object 7"/>
            <p:cNvSpPr/>
            <p:nvPr/>
          </p:nvSpPr>
          <p:spPr>
            <a:xfrm>
              <a:off x="3220973" y="5049773"/>
              <a:ext cx="1019810" cy="970915"/>
            </a:xfrm>
            <a:custGeom>
              <a:avLst/>
              <a:gdLst/>
              <a:ahLst/>
              <a:cxnLst/>
              <a:rect l="l" t="t" r="r" b="b"/>
              <a:pathLst>
                <a:path w="1019810" h="970914">
                  <a:moveTo>
                    <a:pt x="509777" y="0"/>
                  </a:moveTo>
                  <a:lnTo>
                    <a:pt x="460680" y="2221"/>
                  </a:lnTo>
                  <a:lnTo>
                    <a:pt x="412903" y="8751"/>
                  </a:lnTo>
                  <a:lnTo>
                    <a:pt x="366661" y="19386"/>
                  </a:lnTo>
                  <a:lnTo>
                    <a:pt x="322167" y="33921"/>
                  </a:lnTo>
                  <a:lnTo>
                    <a:pt x="279635" y="52155"/>
                  </a:lnTo>
                  <a:lnTo>
                    <a:pt x="239278" y="73884"/>
                  </a:lnTo>
                  <a:lnTo>
                    <a:pt x="201310" y="98904"/>
                  </a:lnTo>
                  <a:lnTo>
                    <a:pt x="165944" y="127012"/>
                  </a:lnTo>
                  <a:lnTo>
                    <a:pt x="133394" y="158004"/>
                  </a:lnTo>
                  <a:lnTo>
                    <a:pt x="103874" y="191678"/>
                  </a:lnTo>
                  <a:lnTo>
                    <a:pt x="77597" y="227830"/>
                  </a:lnTo>
                  <a:lnTo>
                    <a:pt x="54776" y="266257"/>
                  </a:lnTo>
                  <a:lnTo>
                    <a:pt x="35626" y="306755"/>
                  </a:lnTo>
                  <a:lnTo>
                    <a:pt x="20360" y="349121"/>
                  </a:lnTo>
                  <a:lnTo>
                    <a:pt x="9191" y="393151"/>
                  </a:lnTo>
                  <a:lnTo>
                    <a:pt x="2333" y="438643"/>
                  </a:lnTo>
                  <a:lnTo>
                    <a:pt x="0" y="485394"/>
                  </a:lnTo>
                  <a:lnTo>
                    <a:pt x="2333" y="532140"/>
                  </a:lnTo>
                  <a:lnTo>
                    <a:pt x="9191" y="577629"/>
                  </a:lnTo>
                  <a:lnTo>
                    <a:pt x="20360" y="621657"/>
                  </a:lnTo>
                  <a:lnTo>
                    <a:pt x="35626" y="664022"/>
                  </a:lnTo>
                  <a:lnTo>
                    <a:pt x="54776" y="704519"/>
                  </a:lnTo>
                  <a:lnTo>
                    <a:pt x="77597" y="742946"/>
                  </a:lnTo>
                  <a:lnTo>
                    <a:pt x="103874" y="779098"/>
                  </a:lnTo>
                  <a:lnTo>
                    <a:pt x="133394" y="812773"/>
                  </a:lnTo>
                  <a:lnTo>
                    <a:pt x="165944" y="843766"/>
                  </a:lnTo>
                  <a:lnTo>
                    <a:pt x="201310" y="871876"/>
                  </a:lnTo>
                  <a:lnTo>
                    <a:pt x="239278" y="896897"/>
                  </a:lnTo>
                  <a:lnTo>
                    <a:pt x="279635" y="918627"/>
                  </a:lnTo>
                  <a:lnTo>
                    <a:pt x="322167" y="936862"/>
                  </a:lnTo>
                  <a:lnTo>
                    <a:pt x="366661" y="951399"/>
                  </a:lnTo>
                  <a:lnTo>
                    <a:pt x="412903" y="962035"/>
                  </a:lnTo>
                  <a:lnTo>
                    <a:pt x="460680" y="968565"/>
                  </a:lnTo>
                  <a:lnTo>
                    <a:pt x="509777" y="970788"/>
                  </a:lnTo>
                  <a:lnTo>
                    <a:pt x="558875" y="968565"/>
                  </a:lnTo>
                  <a:lnTo>
                    <a:pt x="606652" y="962035"/>
                  </a:lnTo>
                  <a:lnTo>
                    <a:pt x="652894" y="951399"/>
                  </a:lnTo>
                  <a:lnTo>
                    <a:pt x="697388" y="936862"/>
                  </a:lnTo>
                  <a:lnTo>
                    <a:pt x="739920" y="918627"/>
                  </a:lnTo>
                  <a:lnTo>
                    <a:pt x="780277" y="896897"/>
                  </a:lnTo>
                  <a:lnTo>
                    <a:pt x="818245" y="871876"/>
                  </a:lnTo>
                  <a:lnTo>
                    <a:pt x="853611" y="843766"/>
                  </a:lnTo>
                  <a:lnTo>
                    <a:pt x="886161" y="812773"/>
                  </a:lnTo>
                  <a:lnTo>
                    <a:pt x="915681" y="779098"/>
                  </a:lnTo>
                  <a:lnTo>
                    <a:pt x="941958" y="742946"/>
                  </a:lnTo>
                  <a:lnTo>
                    <a:pt x="964779" y="704519"/>
                  </a:lnTo>
                  <a:lnTo>
                    <a:pt x="983929" y="664022"/>
                  </a:lnTo>
                  <a:lnTo>
                    <a:pt x="999195" y="621657"/>
                  </a:lnTo>
                  <a:lnTo>
                    <a:pt x="1010364" y="577629"/>
                  </a:lnTo>
                  <a:lnTo>
                    <a:pt x="1017222" y="532140"/>
                  </a:lnTo>
                  <a:lnTo>
                    <a:pt x="1019555" y="485394"/>
                  </a:lnTo>
                  <a:lnTo>
                    <a:pt x="1017222" y="438643"/>
                  </a:lnTo>
                  <a:lnTo>
                    <a:pt x="1010364" y="393151"/>
                  </a:lnTo>
                  <a:lnTo>
                    <a:pt x="999195" y="349121"/>
                  </a:lnTo>
                  <a:lnTo>
                    <a:pt x="983929" y="306755"/>
                  </a:lnTo>
                  <a:lnTo>
                    <a:pt x="964779" y="266257"/>
                  </a:lnTo>
                  <a:lnTo>
                    <a:pt x="941958" y="227830"/>
                  </a:lnTo>
                  <a:lnTo>
                    <a:pt x="915681" y="191678"/>
                  </a:lnTo>
                  <a:lnTo>
                    <a:pt x="886161" y="158004"/>
                  </a:lnTo>
                  <a:lnTo>
                    <a:pt x="853611" y="127012"/>
                  </a:lnTo>
                  <a:lnTo>
                    <a:pt x="818245" y="98904"/>
                  </a:lnTo>
                  <a:lnTo>
                    <a:pt x="780277" y="73884"/>
                  </a:lnTo>
                  <a:lnTo>
                    <a:pt x="739920" y="52155"/>
                  </a:lnTo>
                  <a:lnTo>
                    <a:pt x="697388" y="33921"/>
                  </a:lnTo>
                  <a:lnTo>
                    <a:pt x="652894" y="19386"/>
                  </a:lnTo>
                  <a:lnTo>
                    <a:pt x="606652" y="8751"/>
                  </a:lnTo>
                  <a:lnTo>
                    <a:pt x="558875" y="2221"/>
                  </a:lnTo>
                  <a:lnTo>
                    <a:pt x="50977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220973" y="5049773"/>
              <a:ext cx="1019810" cy="970915"/>
            </a:xfrm>
            <a:custGeom>
              <a:avLst/>
              <a:gdLst/>
              <a:ahLst/>
              <a:cxnLst/>
              <a:rect l="l" t="t" r="r" b="b"/>
              <a:pathLst>
                <a:path w="1019810" h="970914">
                  <a:moveTo>
                    <a:pt x="0" y="485394"/>
                  </a:moveTo>
                  <a:lnTo>
                    <a:pt x="2333" y="438643"/>
                  </a:lnTo>
                  <a:lnTo>
                    <a:pt x="9191" y="393151"/>
                  </a:lnTo>
                  <a:lnTo>
                    <a:pt x="20360" y="349121"/>
                  </a:lnTo>
                  <a:lnTo>
                    <a:pt x="35626" y="306755"/>
                  </a:lnTo>
                  <a:lnTo>
                    <a:pt x="54776" y="266257"/>
                  </a:lnTo>
                  <a:lnTo>
                    <a:pt x="77597" y="227830"/>
                  </a:lnTo>
                  <a:lnTo>
                    <a:pt x="103874" y="191678"/>
                  </a:lnTo>
                  <a:lnTo>
                    <a:pt x="133394" y="158004"/>
                  </a:lnTo>
                  <a:lnTo>
                    <a:pt x="165944" y="127012"/>
                  </a:lnTo>
                  <a:lnTo>
                    <a:pt x="201310" y="98904"/>
                  </a:lnTo>
                  <a:lnTo>
                    <a:pt x="239278" y="73884"/>
                  </a:lnTo>
                  <a:lnTo>
                    <a:pt x="279635" y="52155"/>
                  </a:lnTo>
                  <a:lnTo>
                    <a:pt x="322167" y="33921"/>
                  </a:lnTo>
                  <a:lnTo>
                    <a:pt x="366661" y="19386"/>
                  </a:lnTo>
                  <a:lnTo>
                    <a:pt x="412903" y="8751"/>
                  </a:lnTo>
                  <a:lnTo>
                    <a:pt x="460680" y="2221"/>
                  </a:lnTo>
                  <a:lnTo>
                    <a:pt x="509777" y="0"/>
                  </a:lnTo>
                  <a:lnTo>
                    <a:pt x="558875" y="2221"/>
                  </a:lnTo>
                  <a:lnTo>
                    <a:pt x="606652" y="8751"/>
                  </a:lnTo>
                  <a:lnTo>
                    <a:pt x="652894" y="19386"/>
                  </a:lnTo>
                  <a:lnTo>
                    <a:pt x="697388" y="33921"/>
                  </a:lnTo>
                  <a:lnTo>
                    <a:pt x="739920" y="52155"/>
                  </a:lnTo>
                  <a:lnTo>
                    <a:pt x="780277" y="73884"/>
                  </a:lnTo>
                  <a:lnTo>
                    <a:pt x="818245" y="98904"/>
                  </a:lnTo>
                  <a:lnTo>
                    <a:pt x="853611" y="127012"/>
                  </a:lnTo>
                  <a:lnTo>
                    <a:pt x="886161" y="158004"/>
                  </a:lnTo>
                  <a:lnTo>
                    <a:pt x="915681" y="191678"/>
                  </a:lnTo>
                  <a:lnTo>
                    <a:pt x="941958" y="227830"/>
                  </a:lnTo>
                  <a:lnTo>
                    <a:pt x="964779" y="266257"/>
                  </a:lnTo>
                  <a:lnTo>
                    <a:pt x="983929" y="306755"/>
                  </a:lnTo>
                  <a:lnTo>
                    <a:pt x="999195" y="349121"/>
                  </a:lnTo>
                  <a:lnTo>
                    <a:pt x="1010364" y="393151"/>
                  </a:lnTo>
                  <a:lnTo>
                    <a:pt x="1017222" y="438643"/>
                  </a:lnTo>
                  <a:lnTo>
                    <a:pt x="1019555" y="485394"/>
                  </a:lnTo>
                  <a:lnTo>
                    <a:pt x="1017222" y="532140"/>
                  </a:lnTo>
                  <a:lnTo>
                    <a:pt x="1010364" y="577629"/>
                  </a:lnTo>
                  <a:lnTo>
                    <a:pt x="999195" y="621657"/>
                  </a:lnTo>
                  <a:lnTo>
                    <a:pt x="983929" y="664022"/>
                  </a:lnTo>
                  <a:lnTo>
                    <a:pt x="964779" y="704519"/>
                  </a:lnTo>
                  <a:lnTo>
                    <a:pt x="941958" y="742946"/>
                  </a:lnTo>
                  <a:lnTo>
                    <a:pt x="915681" y="779098"/>
                  </a:lnTo>
                  <a:lnTo>
                    <a:pt x="886161" y="812773"/>
                  </a:lnTo>
                  <a:lnTo>
                    <a:pt x="853611" y="843766"/>
                  </a:lnTo>
                  <a:lnTo>
                    <a:pt x="818245" y="871876"/>
                  </a:lnTo>
                  <a:lnTo>
                    <a:pt x="780277" y="896897"/>
                  </a:lnTo>
                  <a:lnTo>
                    <a:pt x="739920" y="918627"/>
                  </a:lnTo>
                  <a:lnTo>
                    <a:pt x="697388" y="936862"/>
                  </a:lnTo>
                  <a:lnTo>
                    <a:pt x="652894" y="951399"/>
                  </a:lnTo>
                  <a:lnTo>
                    <a:pt x="606652" y="962035"/>
                  </a:lnTo>
                  <a:lnTo>
                    <a:pt x="558875" y="968565"/>
                  </a:lnTo>
                  <a:lnTo>
                    <a:pt x="509777" y="970788"/>
                  </a:lnTo>
                  <a:lnTo>
                    <a:pt x="460680" y="968565"/>
                  </a:lnTo>
                  <a:lnTo>
                    <a:pt x="412903" y="962035"/>
                  </a:lnTo>
                  <a:lnTo>
                    <a:pt x="366661" y="951399"/>
                  </a:lnTo>
                  <a:lnTo>
                    <a:pt x="322167" y="936862"/>
                  </a:lnTo>
                  <a:lnTo>
                    <a:pt x="279635" y="918627"/>
                  </a:lnTo>
                  <a:lnTo>
                    <a:pt x="239278" y="896897"/>
                  </a:lnTo>
                  <a:lnTo>
                    <a:pt x="201310" y="871876"/>
                  </a:lnTo>
                  <a:lnTo>
                    <a:pt x="165944" y="843766"/>
                  </a:lnTo>
                  <a:lnTo>
                    <a:pt x="133394" y="812773"/>
                  </a:lnTo>
                  <a:lnTo>
                    <a:pt x="103874" y="779098"/>
                  </a:lnTo>
                  <a:lnTo>
                    <a:pt x="77597" y="742946"/>
                  </a:lnTo>
                  <a:lnTo>
                    <a:pt x="54776" y="704519"/>
                  </a:lnTo>
                  <a:lnTo>
                    <a:pt x="35626" y="664022"/>
                  </a:lnTo>
                  <a:lnTo>
                    <a:pt x="20360" y="621657"/>
                  </a:lnTo>
                  <a:lnTo>
                    <a:pt x="9191" y="577629"/>
                  </a:lnTo>
                  <a:lnTo>
                    <a:pt x="2333" y="532140"/>
                  </a:lnTo>
                  <a:lnTo>
                    <a:pt x="0" y="485394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582415" y="5252720"/>
            <a:ext cx="2971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0" dirty="0">
                <a:solidFill>
                  <a:srgbClr val="FFFFFF"/>
                </a:solidFill>
                <a:latin typeface="Arial Black"/>
                <a:cs typeface="Arial Black"/>
              </a:rPr>
              <a:t>9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5400" y="439877"/>
            <a:ext cx="7391400" cy="1077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sz="2400" spc="-10" dirty="0">
                <a:latin typeface="Calibri Light"/>
                <a:cs typeface="Calibri Light"/>
              </a:rPr>
              <a:t>10</a:t>
            </a:r>
            <a:r>
              <a:rPr sz="2400" spc="-10" dirty="0">
                <a:latin typeface="SimSun"/>
                <a:cs typeface="SimSun"/>
              </a:rPr>
              <a:t>題唸完後系統自動顯示分數</a:t>
            </a:r>
            <a:r>
              <a:rPr lang="zh-TW" altLang="en-US" sz="2400" spc="45" dirty="0">
                <a:latin typeface="Calibri Light"/>
                <a:cs typeface="Calibri Light"/>
              </a:rPr>
              <a:t>，</a:t>
            </a:r>
            <a:r>
              <a:rPr sz="2400" spc="-10" dirty="0" err="1">
                <a:latin typeface="SimSun"/>
                <a:cs typeface="SimSun"/>
              </a:rPr>
              <a:t>看到分數競賽就結束</a:t>
            </a:r>
            <a:r>
              <a:rPr lang="zh-TW" altLang="en-US" sz="2400" spc="-50" dirty="0">
                <a:latin typeface="Calibri Light"/>
                <a:cs typeface="Calibri Light"/>
              </a:rPr>
              <a:t>。</a:t>
            </a:r>
            <a:endParaRPr sz="2400" dirty="0">
              <a:latin typeface="Calibri Light"/>
              <a:cs typeface="Calibri Light"/>
            </a:endParaRPr>
          </a:p>
          <a:p>
            <a:pPr marL="12700" marR="1445260">
              <a:lnSpc>
                <a:spcPts val="2590"/>
              </a:lnSpc>
              <a:spcBef>
                <a:spcPts val="185"/>
              </a:spcBef>
            </a:pPr>
            <a:r>
              <a:rPr sz="2400" spc="-5" dirty="0" err="1">
                <a:latin typeface="SimSun"/>
                <a:cs typeface="SimSun"/>
              </a:rPr>
              <a:t>看到成績後請先舉手向監試人員報告成績</a:t>
            </a:r>
            <a:endParaRPr lang="en-US" sz="2400" spc="-5" dirty="0">
              <a:latin typeface="SimSun"/>
              <a:cs typeface="SimSun"/>
            </a:endParaRPr>
          </a:p>
          <a:p>
            <a:pPr marL="12700" marR="1445260">
              <a:lnSpc>
                <a:spcPts val="2590"/>
              </a:lnSpc>
              <a:spcBef>
                <a:spcPts val="185"/>
              </a:spcBef>
            </a:pPr>
            <a:r>
              <a:rPr sz="2400" dirty="0" err="1">
                <a:latin typeface="SimSun"/>
                <a:cs typeface="SimSun"/>
              </a:rPr>
              <a:t>待成績登錄後按</a:t>
            </a:r>
            <a:r>
              <a:rPr sz="2400" dirty="0" err="1">
                <a:solidFill>
                  <a:srgbClr val="00AFEF"/>
                </a:solidFill>
                <a:latin typeface="SimSun"/>
                <a:cs typeface="SimSun"/>
              </a:rPr>
              <a:t>完成試卷</a:t>
            </a:r>
            <a:r>
              <a:rPr sz="2400" spc="-10" dirty="0" err="1">
                <a:latin typeface="SimSun"/>
                <a:cs typeface="SimSun"/>
              </a:rPr>
              <a:t>朗讀競賽便結束</a:t>
            </a:r>
            <a:endParaRPr sz="2400" dirty="0">
              <a:latin typeface="SimSun"/>
              <a:cs typeface="SimSu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371600" y="1623060"/>
            <a:ext cx="9299575" cy="4777740"/>
            <a:chOff x="1138427" y="1772411"/>
            <a:chExt cx="9299575" cy="4777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87423" y="1772411"/>
              <a:ext cx="8689848" cy="465277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6527" y="5367527"/>
              <a:ext cx="9223375" cy="1144905"/>
            </a:xfrm>
            <a:custGeom>
              <a:avLst/>
              <a:gdLst/>
              <a:ahLst/>
              <a:cxnLst/>
              <a:rect l="l" t="t" r="r" b="b"/>
              <a:pathLst>
                <a:path w="9223375" h="1144904">
                  <a:moveTo>
                    <a:pt x="0" y="1144524"/>
                  </a:moveTo>
                  <a:lnTo>
                    <a:pt x="9223248" y="1144524"/>
                  </a:lnTo>
                  <a:lnTo>
                    <a:pt x="9223248" y="0"/>
                  </a:lnTo>
                  <a:lnTo>
                    <a:pt x="0" y="0"/>
                  </a:lnTo>
                  <a:lnTo>
                    <a:pt x="0" y="1144524"/>
                  </a:lnTo>
                  <a:close/>
                </a:path>
              </a:pathLst>
            </a:custGeom>
            <a:ln w="76200">
              <a:solidFill>
                <a:srgbClr val="D011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7289" y="4124705"/>
              <a:ext cx="1303020" cy="982980"/>
            </a:xfrm>
            <a:custGeom>
              <a:avLst/>
              <a:gdLst/>
              <a:ahLst/>
              <a:cxnLst/>
              <a:rect l="l" t="t" r="r" b="b"/>
              <a:pathLst>
                <a:path w="1303020" h="982979">
                  <a:moveTo>
                    <a:pt x="651510" y="0"/>
                  </a:moveTo>
                  <a:lnTo>
                    <a:pt x="598079" y="1629"/>
                  </a:lnTo>
                  <a:lnTo>
                    <a:pt x="545838" y="6433"/>
                  </a:lnTo>
                  <a:lnTo>
                    <a:pt x="494953" y="14286"/>
                  </a:lnTo>
                  <a:lnTo>
                    <a:pt x="445593" y="25060"/>
                  </a:lnTo>
                  <a:lnTo>
                    <a:pt x="397924" y="38629"/>
                  </a:lnTo>
                  <a:lnTo>
                    <a:pt x="352116" y="54867"/>
                  </a:lnTo>
                  <a:lnTo>
                    <a:pt x="308334" y="73646"/>
                  </a:lnTo>
                  <a:lnTo>
                    <a:pt x="266748" y="94841"/>
                  </a:lnTo>
                  <a:lnTo>
                    <a:pt x="227525" y="118324"/>
                  </a:lnTo>
                  <a:lnTo>
                    <a:pt x="190833" y="143970"/>
                  </a:lnTo>
                  <a:lnTo>
                    <a:pt x="156839" y="171651"/>
                  </a:lnTo>
                  <a:lnTo>
                    <a:pt x="125711" y="201241"/>
                  </a:lnTo>
                  <a:lnTo>
                    <a:pt x="97617" y="232613"/>
                  </a:lnTo>
                  <a:lnTo>
                    <a:pt x="72725" y="265641"/>
                  </a:lnTo>
                  <a:lnTo>
                    <a:pt x="51202" y="300198"/>
                  </a:lnTo>
                  <a:lnTo>
                    <a:pt x="33217" y="336157"/>
                  </a:lnTo>
                  <a:lnTo>
                    <a:pt x="18936" y="373393"/>
                  </a:lnTo>
                  <a:lnTo>
                    <a:pt x="8527" y="411778"/>
                  </a:lnTo>
                  <a:lnTo>
                    <a:pt x="2159" y="451186"/>
                  </a:lnTo>
                  <a:lnTo>
                    <a:pt x="0" y="491490"/>
                  </a:lnTo>
                  <a:lnTo>
                    <a:pt x="2159" y="531793"/>
                  </a:lnTo>
                  <a:lnTo>
                    <a:pt x="8527" y="571201"/>
                  </a:lnTo>
                  <a:lnTo>
                    <a:pt x="18936" y="609586"/>
                  </a:lnTo>
                  <a:lnTo>
                    <a:pt x="33217" y="646822"/>
                  </a:lnTo>
                  <a:lnTo>
                    <a:pt x="51202" y="682781"/>
                  </a:lnTo>
                  <a:lnTo>
                    <a:pt x="72725" y="717338"/>
                  </a:lnTo>
                  <a:lnTo>
                    <a:pt x="97617" y="750366"/>
                  </a:lnTo>
                  <a:lnTo>
                    <a:pt x="125711" y="781738"/>
                  </a:lnTo>
                  <a:lnTo>
                    <a:pt x="156839" y="811328"/>
                  </a:lnTo>
                  <a:lnTo>
                    <a:pt x="190833" y="839009"/>
                  </a:lnTo>
                  <a:lnTo>
                    <a:pt x="227525" y="864655"/>
                  </a:lnTo>
                  <a:lnTo>
                    <a:pt x="266748" y="888138"/>
                  </a:lnTo>
                  <a:lnTo>
                    <a:pt x="308334" y="909333"/>
                  </a:lnTo>
                  <a:lnTo>
                    <a:pt x="352116" y="928112"/>
                  </a:lnTo>
                  <a:lnTo>
                    <a:pt x="397924" y="944350"/>
                  </a:lnTo>
                  <a:lnTo>
                    <a:pt x="445593" y="957919"/>
                  </a:lnTo>
                  <a:lnTo>
                    <a:pt x="494953" y="968693"/>
                  </a:lnTo>
                  <a:lnTo>
                    <a:pt x="545838" y="976546"/>
                  </a:lnTo>
                  <a:lnTo>
                    <a:pt x="598079" y="981350"/>
                  </a:lnTo>
                  <a:lnTo>
                    <a:pt x="651510" y="982980"/>
                  </a:lnTo>
                  <a:lnTo>
                    <a:pt x="704940" y="981350"/>
                  </a:lnTo>
                  <a:lnTo>
                    <a:pt x="757181" y="976546"/>
                  </a:lnTo>
                  <a:lnTo>
                    <a:pt x="808066" y="968693"/>
                  </a:lnTo>
                  <a:lnTo>
                    <a:pt x="857426" y="957919"/>
                  </a:lnTo>
                  <a:lnTo>
                    <a:pt x="905095" y="944350"/>
                  </a:lnTo>
                  <a:lnTo>
                    <a:pt x="950903" y="928112"/>
                  </a:lnTo>
                  <a:lnTo>
                    <a:pt x="994685" y="909333"/>
                  </a:lnTo>
                  <a:lnTo>
                    <a:pt x="1036271" y="888138"/>
                  </a:lnTo>
                  <a:lnTo>
                    <a:pt x="1075494" y="864655"/>
                  </a:lnTo>
                  <a:lnTo>
                    <a:pt x="1112186" y="839009"/>
                  </a:lnTo>
                  <a:lnTo>
                    <a:pt x="1146180" y="811328"/>
                  </a:lnTo>
                  <a:lnTo>
                    <a:pt x="1177308" y="781738"/>
                  </a:lnTo>
                  <a:lnTo>
                    <a:pt x="1205402" y="750366"/>
                  </a:lnTo>
                  <a:lnTo>
                    <a:pt x="1230294" y="717338"/>
                  </a:lnTo>
                  <a:lnTo>
                    <a:pt x="1251817" y="682781"/>
                  </a:lnTo>
                  <a:lnTo>
                    <a:pt x="1269802" y="646822"/>
                  </a:lnTo>
                  <a:lnTo>
                    <a:pt x="1284083" y="609586"/>
                  </a:lnTo>
                  <a:lnTo>
                    <a:pt x="1294492" y="571201"/>
                  </a:lnTo>
                  <a:lnTo>
                    <a:pt x="1300860" y="531793"/>
                  </a:lnTo>
                  <a:lnTo>
                    <a:pt x="1303020" y="491490"/>
                  </a:lnTo>
                  <a:lnTo>
                    <a:pt x="1300860" y="451186"/>
                  </a:lnTo>
                  <a:lnTo>
                    <a:pt x="1294492" y="411778"/>
                  </a:lnTo>
                  <a:lnTo>
                    <a:pt x="1284083" y="373393"/>
                  </a:lnTo>
                  <a:lnTo>
                    <a:pt x="1269802" y="336157"/>
                  </a:lnTo>
                  <a:lnTo>
                    <a:pt x="1251817" y="300198"/>
                  </a:lnTo>
                  <a:lnTo>
                    <a:pt x="1230294" y="265641"/>
                  </a:lnTo>
                  <a:lnTo>
                    <a:pt x="1205402" y="232613"/>
                  </a:lnTo>
                  <a:lnTo>
                    <a:pt x="1177308" y="201241"/>
                  </a:lnTo>
                  <a:lnTo>
                    <a:pt x="1146180" y="171651"/>
                  </a:lnTo>
                  <a:lnTo>
                    <a:pt x="1112186" y="143970"/>
                  </a:lnTo>
                  <a:lnTo>
                    <a:pt x="1075494" y="118324"/>
                  </a:lnTo>
                  <a:lnTo>
                    <a:pt x="1036271" y="94841"/>
                  </a:lnTo>
                  <a:lnTo>
                    <a:pt x="994685" y="73646"/>
                  </a:lnTo>
                  <a:lnTo>
                    <a:pt x="950903" y="54867"/>
                  </a:lnTo>
                  <a:lnTo>
                    <a:pt x="905095" y="38629"/>
                  </a:lnTo>
                  <a:lnTo>
                    <a:pt x="857426" y="25060"/>
                  </a:lnTo>
                  <a:lnTo>
                    <a:pt x="808066" y="14286"/>
                  </a:lnTo>
                  <a:lnTo>
                    <a:pt x="757181" y="6433"/>
                  </a:lnTo>
                  <a:lnTo>
                    <a:pt x="704940" y="1629"/>
                  </a:lnTo>
                  <a:lnTo>
                    <a:pt x="6515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7289" y="4124705"/>
              <a:ext cx="1303020" cy="982980"/>
            </a:xfrm>
            <a:custGeom>
              <a:avLst/>
              <a:gdLst/>
              <a:ahLst/>
              <a:cxnLst/>
              <a:rect l="l" t="t" r="r" b="b"/>
              <a:pathLst>
                <a:path w="1303020" h="982979">
                  <a:moveTo>
                    <a:pt x="0" y="491490"/>
                  </a:moveTo>
                  <a:lnTo>
                    <a:pt x="2159" y="451186"/>
                  </a:lnTo>
                  <a:lnTo>
                    <a:pt x="8527" y="411778"/>
                  </a:lnTo>
                  <a:lnTo>
                    <a:pt x="18936" y="373393"/>
                  </a:lnTo>
                  <a:lnTo>
                    <a:pt x="33217" y="336157"/>
                  </a:lnTo>
                  <a:lnTo>
                    <a:pt x="51202" y="300198"/>
                  </a:lnTo>
                  <a:lnTo>
                    <a:pt x="72725" y="265641"/>
                  </a:lnTo>
                  <a:lnTo>
                    <a:pt x="97617" y="232613"/>
                  </a:lnTo>
                  <a:lnTo>
                    <a:pt x="125711" y="201241"/>
                  </a:lnTo>
                  <a:lnTo>
                    <a:pt x="156839" y="171651"/>
                  </a:lnTo>
                  <a:lnTo>
                    <a:pt x="190833" y="143970"/>
                  </a:lnTo>
                  <a:lnTo>
                    <a:pt x="227525" y="118324"/>
                  </a:lnTo>
                  <a:lnTo>
                    <a:pt x="266748" y="94841"/>
                  </a:lnTo>
                  <a:lnTo>
                    <a:pt x="308334" y="73646"/>
                  </a:lnTo>
                  <a:lnTo>
                    <a:pt x="352116" y="54867"/>
                  </a:lnTo>
                  <a:lnTo>
                    <a:pt x="397924" y="38629"/>
                  </a:lnTo>
                  <a:lnTo>
                    <a:pt x="445593" y="25060"/>
                  </a:lnTo>
                  <a:lnTo>
                    <a:pt x="494953" y="14286"/>
                  </a:lnTo>
                  <a:lnTo>
                    <a:pt x="545838" y="6433"/>
                  </a:lnTo>
                  <a:lnTo>
                    <a:pt x="598079" y="1629"/>
                  </a:lnTo>
                  <a:lnTo>
                    <a:pt x="651510" y="0"/>
                  </a:lnTo>
                  <a:lnTo>
                    <a:pt x="704940" y="1629"/>
                  </a:lnTo>
                  <a:lnTo>
                    <a:pt x="757181" y="6433"/>
                  </a:lnTo>
                  <a:lnTo>
                    <a:pt x="808066" y="14286"/>
                  </a:lnTo>
                  <a:lnTo>
                    <a:pt x="857426" y="25060"/>
                  </a:lnTo>
                  <a:lnTo>
                    <a:pt x="905095" y="38629"/>
                  </a:lnTo>
                  <a:lnTo>
                    <a:pt x="950903" y="54867"/>
                  </a:lnTo>
                  <a:lnTo>
                    <a:pt x="994685" y="73646"/>
                  </a:lnTo>
                  <a:lnTo>
                    <a:pt x="1036271" y="94841"/>
                  </a:lnTo>
                  <a:lnTo>
                    <a:pt x="1075494" y="118324"/>
                  </a:lnTo>
                  <a:lnTo>
                    <a:pt x="1112186" y="143970"/>
                  </a:lnTo>
                  <a:lnTo>
                    <a:pt x="1146180" y="171651"/>
                  </a:lnTo>
                  <a:lnTo>
                    <a:pt x="1177308" y="201241"/>
                  </a:lnTo>
                  <a:lnTo>
                    <a:pt x="1205402" y="232613"/>
                  </a:lnTo>
                  <a:lnTo>
                    <a:pt x="1230294" y="265641"/>
                  </a:lnTo>
                  <a:lnTo>
                    <a:pt x="1251817" y="300198"/>
                  </a:lnTo>
                  <a:lnTo>
                    <a:pt x="1269802" y="336157"/>
                  </a:lnTo>
                  <a:lnTo>
                    <a:pt x="1284083" y="373393"/>
                  </a:lnTo>
                  <a:lnTo>
                    <a:pt x="1294492" y="411778"/>
                  </a:lnTo>
                  <a:lnTo>
                    <a:pt x="1300860" y="451186"/>
                  </a:lnTo>
                  <a:lnTo>
                    <a:pt x="1303020" y="491490"/>
                  </a:lnTo>
                  <a:lnTo>
                    <a:pt x="1300860" y="531793"/>
                  </a:lnTo>
                  <a:lnTo>
                    <a:pt x="1294492" y="571201"/>
                  </a:lnTo>
                  <a:lnTo>
                    <a:pt x="1284083" y="609586"/>
                  </a:lnTo>
                  <a:lnTo>
                    <a:pt x="1269802" y="646822"/>
                  </a:lnTo>
                  <a:lnTo>
                    <a:pt x="1251817" y="682781"/>
                  </a:lnTo>
                  <a:lnTo>
                    <a:pt x="1230294" y="717338"/>
                  </a:lnTo>
                  <a:lnTo>
                    <a:pt x="1205402" y="750366"/>
                  </a:lnTo>
                  <a:lnTo>
                    <a:pt x="1177308" y="781738"/>
                  </a:lnTo>
                  <a:lnTo>
                    <a:pt x="1146180" y="811328"/>
                  </a:lnTo>
                  <a:lnTo>
                    <a:pt x="1112186" y="839009"/>
                  </a:lnTo>
                  <a:lnTo>
                    <a:pt x="1075494" y="864655"/>
                  </a:lnTo>
                  <a:lnTo>
                    <a:pt x="1036271" y="888138"/>
                  </a:lnTo>
                  <a:lnTo>
                    <a:pt x="994685" y="909333"/>
                  </a:lnTo>
                  <a:lnTo>
                    <a:pt x="950903" y="928112"/>
                  </a:lnTo>
                  <a:lnTo>
                    <a:pt x="905095" y="944350"/>
                  </a:lnTo>
                  <a:lnTo>
                    <a:pt x="857426" y="957919"/>
                  </a:lnTo>
                  <a:lnTo>
                    <a:pt x="808066" y="968693"/>
                  </a:lnTo>
                  <a:lnTo>
                    <a:pt x="757181" y="976546"/>
                  </a:lnTo>
                  <a:lnTo>
                    <a:pt x="704940" y="981350"/>
                  </a:lnTo>
                  <a:lnTo>
                    <a:pt x="651510" y="982980"/>
                  </a:lnTo>
                  <a:lnTo>
                    <a:pt x="598079" y="981350"/>
                  </a:lnTo>
                  <a:lnTo>
                    <a:pt x="545838" y="976546"/>
                  </a:lnTo>
                  <a:lnTo>
                    <a:pt x="494953" y="968693"/>
                  </a:lnTo>
                  <a:lnTo>
                    <a:pt x="445593" y="957919"/>
                  </a:lnTo>
                  <a:lnTo>
                    <a:pt x="397924" y="944350"/>
                  </a:lnTo>
                  <a:lnTo>
                    <a:pt x="352116" y="928112"/>
                  </a:lnTo>
                  <a:lnTo>
                    <a:pt x="308334" y="909333"/>
                  </a:lnTo>
                  <a:lnTo>
                    <a:pt x="266748" y="888138"/>
                  </a:lnTo>
                  <a:lnTo>
                    <a:pt x="227525" y="864655"/>
                  </a:lnTo>
                  <a:lnTo>
                    <a:pt x="190833" y="839009"/>
                  </a:lnTo>
                  <a:lnTo>
                    <a:pt x="156839" y="811328"/>
                  </a:lnTo>
                  <a:lnTo>
                    <a:pt x="125711" y="781738"/>
                  </a:lnTo>
                  <a:lnTo>
                    <a:pt x="97617" y="750366"/>
                  </a:lnTo>
                  <a:lnTo>
                    <a:pt x="72725" y="717338"/>
                  </a:lnTo>
                  <a:lnTo>
                    <a:pt x="51202" y="682781"/>
                  </a:lnTo>
                  <a:lnTo>
                    <a:pt x="33217" y="646822"/>
                  </a:lnTo>
                  <a:lnTo>
                    <a:pt x="18936" y="609586"/>
                  </a:lnTo>
                  <a:lnTo>
                    <a:pt x="8527" y="571201"/>
                  </a:lnTo>
                  <a:lnTo>
                    <a:pt x="2159" y="531793"/>
                  </a:lnTo>
                  <a:lnTo>
                    <a:pt x="0" y="491490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44192" y="4333188"/>
            <a:ext cx="56832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5" dirty="0">
                <a:solidFill>
                  <a:srgbClr val="FFFFFF"/>
                </a:solidFill>
                <a:latin typeface="Arial Black"/>
                <a:cs typeface="Arial Black"/>
              </a:rPr>
              <a:t>10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62215" y="1953894"/>
            <a:ext cx="9340850" cy="609600"/>
          </a:xfrm>
          <a:custGeom>
            <a:avLst/>
            <a:gdLst/>
            <a:ahLst/>
            <a:cxnLst/>
            <a:rect l="l" t="t" r="r" b="b"/>
            <a:pathLst>
              <a:path w="9340850" h="609600">
                <a:moveTo>
                  <a:pt x="9340558" y="0"/>
                </a:moveTo>
                <a:lnTo>
                  <a:pt x="9340558" y="0"/>
                </a:lnTo>
                <a:lnTo>
                  <a:pt x="0" y="0"/>
                </a:lnTo>
                <a:lnTo>
                  <a:pt x="0" y="609600"/>
                </a:lnTo>
                <a:lnTo>
                  <a:pt x="9340558" y="609600"/>
                </a:lnTo>
                <a:lnTo>
                  <a:pt x="934055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9902" y="1263523"/>
            <a:ext cx="34575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40" dirty="0">
                <a:latin typeface="SimSun"/>
                <a:cs typeface="SimSun"/>
              </a:rPr>
              <a:t>現在開始</a:t>
            </a:r>
            <a:r>
              <a:rPr sz="4000" spc="-135" dirty="0">
                <a:latin typeface="SimSun"/>
                <a:cs typeface="SimSun"/>
              </a:rPr>
              <a:t>Google</a:t>
            </a:r>
            <a:endParaRPr sz="4000">
              <a:latin typeface="SimSun"/>
              <a:cs typeface="SimSu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539902" y="1795094"/>
            <a:ext cx="11204575" cy="1859280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12700" marR="5080">
              <a:lnSpc>
                <a:spcPct val="90500"/>
              </a:lnSpc>
              <a:spcBef>
                <a:spcPts val="650"/>
              </a:spcBef>
            </a:pPr>
            <a:r>
              <a:rPr sz="4800" dirty="0">
                <a:latin typeface="SimSun"/>
                <a:cs typeface="SimSun"/>
              </a:rPr>
              <a:t>「</a:t>
            </a:r>
            <a:r>
              <a:rPr sz="4800" b="1" dirty="0">
                <a:latin typeface="Microsoft JhengHei"/>
                <a:cs typeface="Microsoft JhengHei"/>
              </a:rPr>
              <a:t>中華大學語言中心</a:t>
            </a:r>
            <a:r>
              <a:rPr sz="4800" b="1" spc="-200" dirty="0">
                <a:latin typeface="Times New Roman"/>
                <a:cs typeface="Times New Roman"/>
              </a:rPr>
              <a:t>&gt;&gt;</a:t>
            </a:r>
            <a:r>
              <a:rPr sz="4800" b="1" spc="-10" dirty="0">
                <a:latin typeface="Microsoft JhengHei"/>
                <a:cs typeface="Microsoft JhengHei"/>
              </a:rPr>
              <a:t>考試自學平台 」</a:t>
            </a:r>
            <a:r>
              <a:rPr sz="4800" b="1" spc="1200" dirty="0">
                <a:latin typeface="Microsoft JhengHei"/>
                <a:cs typeface="Microsoft JhengHei"/>
              </a:rPr>
              <a:t> </a:t>
            </a:r>
            <a:r>
              <a:rPr sz="4000" spc="-45" dirty="0" err="1">
                <a:latin typeface="SimSun"/>
                <a:cs typeface="SimSun"/>
              </a:rPr>
              <a:t>進入朗讀競賽</a:t>
            </a:r>
            <a:r>
              <a:rPr sz="4000" spc="-45" dirty="0" err="1">
                <a:latin typeface="標楷體" panose="03000509000000000000" pitchFamily="65" charset="-120"/>
                <a:ea typeface="標楷體" panose="03000509000000000000" pitchFamily="65" charset="-120"/>
                <a:cs typeface="SimSun"/>
              </a:rPr>
              <a:t>，</a:t>
            </a:r>
            <a:r>
              <a:rPr sz="4000" spc="-45" dirty="0" err="1">
                <a:latin typeface="SimSun"/>
                <a:cs typeface="SimSun"/>
              </a:rPr>
              <a:t>有任何問題請舉手詢問監試人員</a:t>
            </a:r>
            <a:r>
              <a:rPr lang="zh-TW" altLang="en-US" sz="4000" spc="-45" dirty="0">
                <a:latin typeface="標楷體" panose="03000509000000000000" pitchFamily="65" charset="-120"/>
                <a:ea typeface="標楷體" panose="03000509000000000000" pitchFamily="65" charset="-120"/>
                <a:cs typeface="SimSun"/>
              </a:rPr>
              <a:t>，</a:t>
            </a:r>
            <a:r>
              <a:rPr sz="4000" spc="-45" dirty="0" err="1">
                <a:latin typeface="SimSun"/>
                <a:cs typeface="SimSun"/>
              </a:rPr>
              <a:t>祝各位競賽順利</a:t>
            </a:r>
            <a:endParaRPr sz="4000" dirty="0">
              <a:latin typeface="SimSun"/>
              <a:cs typeface="SimSu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220</Words>
  <Application>Microsoft Office PowerPoint</Application>
  <PresentationFormat>寬螢幕</PresentationFormat>
  <Paragraphs>56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5" baseType="lpstr">
      <vt:lpstr>SimSun</vt:lpstr>
      <vt:lpstr>Microsoft JhengHei</vt:lpstr>
      <vt:lpstr>新細明體</vt:lpstr>
      <vt:lpstr>標楷體</vt:lpstr>
      <vt:lpstr>Arial Black</vt:lpstr>
      <vt:lpstr>Calibri</vt:lpstr>
      <vt:lpstr>Calibri Light</vt:lpstr>
      <vt:lpstr>Times New Roman</vt:lpstr>
      <vt:lpstr>Office Theme</vt:lpstr>
      <vt:lpstr>PowerPoint 簡報</vt:lpstr>
      <vt:lpstr>準備好電腦及耳機麥克風，確認連線及音訊正常 Make sure your computer connection and headphone and microphone work properly.</vt:lpstr>
      <vt:lpstr>Google 中華大學語言中心然後點選考試自學平台</vt:lpstr>
      <vt:lpstr>8英文朗讀競賽</vt:lpstr>
      <vt:lpstr>登入考場：帳號：學號(英文字母大寫)              密碼：學號(英文字母大寫) 按登入</vt:lpstr>
      <vt:lpstr>PowerPoint 簡報</vt:lpstr>
      <vt:lpstr>PowerPoint 簡報</vt:lpstr>
      <vt:lpstr>PowerPoint 簡報</vt:lpstr>
      <vt:lpstr>PowerPoint 簡報</vt:lpstr>
      <vt:lpstr>60秒倒數請努力預習，還不要唸喔</vt:lpstr>
      <vt:lpstr>看到聲音波紋才開始唸(倒數60秒)，超出時間唸不完不算分 請把握時間，左方及下方均有題號顯示，請將10題依序唸完</vt:lpstr>
      <vt:lpstr>如果聲音太小，會出現這個指示，請唸大聲一點。 如果系統一直偵測不到語音，系統就不錄了，競賽就提早結束</vt:lpstr>
      <vt:lpstr>朗讀完系統停止錄音並開始辯識語音 (每題大約30 秒)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范心宇</cp:lastModifiedBy>
  <cp:revision>12</cp:revision>
  <dcterms:created xsi:type="dcterms:W3CDTF">2026-02-27T08:41:03Z</dcterms:created>
  <dcterms:modified xsi:type="dcterms:W3CDTF">2026-10-14T09:20:45Z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2025-10-07T00:00:00Z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2026-02-27T00:00:00Z</vt:filetime>
  </property>
  <property fmtid="{D5CDD505-2E9C-101B-9397-08002B2CF9AE}" pid="5" name="Producer">
    <vt:lpwstr>Microsoft® PowerPoint® LTSC</vt:lpwstr>
  </property>
</Properties>
</file>